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2" r:id="rId4"/>
  </p:sldMasterIdLst>
  <p:notesMasterIdLst>
    <p:notesMasterId r:id="rId39"/>
  </p:notesMasterIdLst>
  <p:sldIdLst>
    <p:sldId id="309" r:id="rId5"/>
    <p:sldId id="274" r:id="rId6"/>
    <p:sldId id="276" r:id="rId7"/>
    <p:sldId id="277" r:id="rId8"/>
    <p:sldId id="263" r:id="rId9"/>
    <p:sldId id="275" r:id="rId10"/>
    <p:sldId id="278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79" r:id="rId21"/>
    <p:sldId id="308" r:id="rId22"/>
    <p:sldId id="295" r:id="rId23"/>
    <p:sldId id="262" r:id="rId24"/>
    <p:sldId id="294" r:id="rId25"/>
    <p:sldId id="281" r:id="rId26"/>
    <p:sldId id="299" r:id="rId27"/>
    <p:sldId id="300" r:id="rId28"/>
    <p:sldId id="296" r:id="rId29"/>
    <p:sldId id="301" r:id="rId30"/>
    <p:sldId id="280" r:id="rId31"/>
    <p:sldId id="303" r:id="rId32"/>
    <p:sldId id="304" r:id="rId33"/>
    <p:sldId id="305" r:id="rId34"/>
    <p:sldId id="306" r:id="rId35"/>
    <p:sldId id="282" r:id="rId36"/>
    <p:sldId id="283" r:id="rId37"/>
    <p:sldId id="310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AB900"/>
    <a:srgbClr val="000000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7CE84F3-28C3-443E-9E96-99CF82512B7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68" autoAdjust="0"/>
    <p:restoredTop sz="94129" autoAdjust="0"/>
  </p:normalViewPr>
  <p:slideViewPr>
    <p:cSldViewPr snapToGrid="0">
      <p:cViewPr varScale="1">
        <p:scale>
          <a:sx n="77" d="100"/>
          <a:sy n="77" d="100"/>
        </p:scale>
        <p:origin x="2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E9404-0252-4823-AD24-A092A5EE9433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972E0-5198-46C6-8EFE-44A646AD9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91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template for students to design a field trip to a location for other students to view. Includes directions to the student of what to include on each slide and what content should be considered.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972E0-5198-46C6-8EFE-44A646AD96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45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972E0-5198-46C6-8EFE-44A646AD96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49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386F08-408F-4BD2-A5F9-1FF72E18D3C3}" type="datetimeFigureOut">
              <a:rPr lang="en-US" smtClean="0"/>
              <a:pPr/>
              <a:t>8/27/2018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F0A33C-B6D6-454E-A4EA-5198AC78DE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B941F392-55E3-4875-A0A8-7C2B611343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65359" y="599983"/>
            <a:ext cx="638175" cy="53975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>
                <a:solidFill>
                  <a:schemeClr val="bg1"/>
                </a:solidFill>
              </a:defRPr>
            </a:lvl2pPr>
            <a:lvl3pPr marL="457200" indent="0" algn="ctr">
              <a:buNone/>
              <a:defRPr sz="2800">
                <a:solidFill>
                  <a:schemeClr val="bg1"/>
                </a:solidFill>
              </a:defRPr>
            </a:lvl3pPr>
            <a:lvl4pPr marL="685800" indent="0" algn="ctr">
              <a:buNone/>
              <a:defRPr sz="2800">
                <a:solidFill>
                  <a:schemeClr val="bg1"/>
                </a:solidFill>
              </a:defRPr>
            </a:lvl4pPr>
            <a:lvl5pPr marL="9144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xmlns="" id="{792D370F-01D2-4F21-BE9F-9951674A65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05594" y="1242501"/>
            <a:ext cx="638175" cy="53975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>
                <a:solidFill>
                  <a:schemeClr val="bg1"/>
                </a:solidFill>
              </a:defRPr>
            </a:lvl2pPr>
            <a:lvl3pPr marL="457200" indent="0" algn="ctr">
              <a:buNone/>
              <a:defRPr sz="2800">
                <a:solidFill>
                  <a:schemeClr val="bg1"/>
                </a:solidFill>
              </a:defRPr>
            </a:lvl3pPr>
            <a:lvl4pPr marL="685800" indent="0" algn="ctr">
              <a:buNone/>
              <a:defRPr sz="2800">
                <a:solidFill>
                  <a:schemeClr val="bg1"/>
                </a:solidFill>
              </a:defRPr>
            </a:lvl4pPr>
            <a:lvl5pPr marL="9144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xmlns="" id="{F0D26AC6-BA38-4193-A559-9227287583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65359" y="1885019"/>
            <a:ext cx="638175" cy="53975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/>
            </a:lvl2pPr>
            <a:lvl3pPr marL="457200" indent="0" algn="ctr">
              <a:buNone/>
              <a:defRPr sz="2800"/>
            </a:lvl3pPr>
            <a:lvl4pPr marL="685800" indent="0" algn="ctr">
              <a:buNone/>
              <a:defRPr sz="2800"/>
            </a:lvl4pPr>
            <a:lvl5pPr marL="914400" indent="0" algn="ctr">
              <a:buNone/>
              <a:defRPr sz="2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xmlns="" id="{E8BC1B5E-B477-4CD0-996D-5614FE4B3F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7184" y="1238157"/>
            <a:ext cx="638175" cy="53975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/>
            </a:lvl2pPr>
            <a:lvl3pPr marL="457200" indent="0" algn="ctr">
              <a:buNone/>
              <a:defRPr sz="2800"/>
            </a:lvl3pPr>
            <a:lvl4pPr marL="685800" indent="0" algn="ctr">
              <a:buNone/>
              <a:defRPr sz="2800"/>
            </a:lvl4pPr>
            <a:lvl5pPr marL="914400" indent="0" algn="ctr">
              <a:buNone/>
              <a:defRPr sz="2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blackWhite">
          <a:xfrm>
            <a:off x="4311650" y="1512376"/>
            <a:ext cx="3568700" cy="1809943"/>
          </a:xfrm>
          <a:noFill/>
          <a:ln w="38100">
            <a:noFill/>
          </a:ln>
        </p:spPr>
        <p:txBody>
          <a:bodyPr lIns="274320" rIns="274320" anchor="ctr" anchorCtr="0">
            <a:normAutofit/>
          </a:bodyPr>
          <a:lstStyle>
            <a:lvl1pPr algn="ctr">
              <a:defRPr sz="3800" cap="none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1650" y="3322319"/>
            <a:ext cx="3568700" cy="2023304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302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6F08-408F-4BD2-A5F9-1FF72E18D3C3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BE4AA6-ED36-4D3B-ABD8-3BA6059C30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44516" y="1127369"/>
            <a:ext cx="4703084" cy="1188720"/>
          </a:xfrm>
          <a:noFill/>
          <a:ln>
            <a:noFill/>
          </a:ln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D94707B9-0409-43FA-B052-6AE401D767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44516" y="2263081"/>
            <a:ext cx="4702968" cy="3909119"/>
          </a:xfrm>
          <a:noFill/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28600" indent="0" algn="ctr">
              <a:buNone/>
              <a:defRPr>
                <a:solidFill>
                  <a:schemeClr val="bg1"/>
                </a:solidFill>
              </a:defRPr>
            </a:lvl2pPr>
            <a:lvl3pPr marL="457200" indent="0" algn="ctr">
              <a:buNone/>
              <a:defRPr>
                <a:solidFill>
                  <a:schemeClr val="bg1"/>
                </a:solidFill>
              </a:defRPr>
            </a:lvl3pPr>
            <a:lvl4pPr marL="685800" indent="0" algn="ctr">
              <a:buNone/>
              <a:defRPr>
                <a:solidFill>
                  <a:schemeClr val="bg1"/>
                </a:solidFill>
              </a:defRPr>
            </a:lvl4pPr>
            <a:lvl5pPr marL="9144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560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blackWhite">
          <a:xfrm>
            <a:off x="1600200" y="2386744"/>
            <a:ext cx="8991600" cy="1645920"/>
          </a:xfrm>
          <a:noFill/>
          <a:ln w="38100">
            <a:solidFill>
              <a:srgbClr val="FFFFFF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400">
                <a:solidFill>
                  <a:srgbClr val="26262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6F08-408F-4BD2-A5F9-1FF72E18D3C3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7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268440A-E3ED-426B-A1F8-1D7557F9584D}"/>
              </a:ext>
            </a:extLst>
          </p:cNvPr>
          <p:cNvSpPr/>
          <p:nvPr userDrawn="1"/>
        </p:nvSpPr>
        <p:spPr>
          <a:xfrm>
            <a:off x="0" y="3648173"/>
            <a:ext cx="12192000" cy="32098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blackWhite">
          <a:xfrm>
            <a:off x="1600200" y="1887121"/>
            <a:ext cx="8991600" cy="1645920"/>
          </a:xfrm>
          <a:noFill/>
          <a:ln w="38100">
            <a:solidFill>
              <a:srgbClr val="FFFFFF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386F08-408F-4BD2-A5F9-1FF72E18D3C3}" type="datetimeFigureOut">
              <a:rPr lang="en-US" smtClean="0"/>
              <a:pPr/>
              <a:t>8/27/2018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ZA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34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noFill/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6F08-408F-4BD2-A5F9-1FF72E18D3C3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0B668FB-6A04-4C02-A197-0044D616A95A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43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noFill/>
          <a:ln>
            <a:noFill/>
          </a:ln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6F08-408F-4BD2-A5F9-1FF72E18D3C3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972FC25-236C-4A4E-83A6-4EBE36B8339C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22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83436" y="2313433"/>
            <a:ext cx="4270248" cy="704087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fld id="{38386F08-408F-4BD2-A5F9-1FF72E18D3C3}" type="datetimeFigureOut">
              <a:rPr lang="en-US" smtClean="0"/>
              <a:pPr/>
              <a:t>8/27/2018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r>
              <a:rPr lang="en-ZA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 bwMode="gray">
          <a:noFill/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xmlns="" id="{7CC6D812-2BC4-484A-A3B0-D751943CAC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4927" y="2313433"/>
            <a:ext cx="4270248" cy="704088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4450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59962" y="6324918"/>
            <a:ext cx="365760" cy="365760"/>
          </a:xfrm>
        </p:spPr>
        <p:txBody>
          <a:bodyPr/>
          <a:lstStyle/>
          <a:p>
            <a:fld id="{42F0A33C-B6D6-454E-A4EA-5198AC78DEE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44389" y="6345814"/>
            <a:ext cx="2753746" cy="323968"/>
          </a:xfrm>
        </p:spPr>
        <p:txBody>
          <a:bodyPr/>
          <a:lstStyle/>
          <a:p>
            <a:fld id="{38386F08-408F-4BD2-A5F9-1FF72E18D3C3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403848"/>
            <a:ext cx="5901189" cy="320040"/>
          </a:xfrm>
        </p:spPr>
        <p:txBody>
          <a:bodyPr/>
          <a:lstStyle/>
          <a:p>
            <a:r>
              <a:rPr lang="en-ZA" dirty="0"/>
              <a:t>Add a footer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4070FEF-D9D1-45DF-A806-9CA5B8270E72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C8A7AD-2B2B-4A1B-8A04-1B8223844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13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6F08-408F-4BD2-A5F9-1FF72E18D3C3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81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88624" y="594360"/>
            <a:ext cx="10893775" cy="1962150"/>
          </a:xfrm>
          <a:noFill/>
          <a:ln w="38100">
            <a:solidFill>
              <a:schemeClr val="bg1"/>
            </a:solidFill>
          </a:ln>
        </p:spPr>
        <p:txBody>
          <a:bodyPr lIns="72000" tIns="72000" rIns="72000" bIns="72000" anchor="t" anchorCtr="0">
            <a:normAutofit/>
          </a:bodyPr>
          <a:lstStyle>
            <a:lvl1pPr algn="l">
              <a:defRPr sz="4000" cap="none" spc="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108" y="2084071"/>
            <a:ext cx="10883292" cy="3501154"/>
          </a:xfrm>
        </p:spPr>
        <p:txBody>
          <a:bodyPr numCol="2" spcCol="108000">
            <a:normAutofit/>
          </a:bodyPr>
          <a:lstStyle>
            <a:lvl1pPr marL="2286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2pPr>
            <a:lvl3pPr marL="6858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3pPr>
            <a:lvl4pPr marL="9144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4pPr>
            <a:lvl5pPr marL="11430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56090" y="6234888"/>
            <a:ext cx="2025832" cy="323968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38386F08-408F-4BD2-A5F9-1FF72E18D3C3}" type="datetimeFigureOut">
              <a:rPr lang="en-US" smtClean="0"/>
              <a:pPr/>
              <a:t>8/27/2018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895599" y="6238816"/>
            <a:ext cx="4229101" cy="32004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ZA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916161" y="5804577"/>
            <a:ext cx="365760" cy="36576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42F0A33C-B6D6-454E-A4EA-5198AC78DE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C5B8FA8-6A22-40E7-B3E9-A963C93B51FA}"/>
              </a:ext>
            </a:extLst>
          </p:cNvPr>
          <p:cNvSpPr/>
          <p:nvPr userDrawn="1"/>
        </p:nvSpPr>
        <p:spPr>
          <a:xfrm>
            <a:off x="-15240" y="2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04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and Three Images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B634A45-4F6E-4E7E-A6D7-E30CC149DF79}"/>
              </a:ext>
            </a:extLst>
          </p:cNvPr>
          <p:cNvSpPr/>
          <p:nvPr userDrawn="1"/>
        </p:nvSpPr>
        <p:spPr>
          <a:xfrm>
            <a:off x="0" y="2423160"/>
            <a:ext cx="12192000" cy="4439128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xmlns="" id="{3A725127-1EDA-41FB-9345-CD60997140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479" y="2952166"/>
            <a:ext cx="2880000" cy="2880000"/>
          </a:xfrm>
          <a:ln w="38100">
            <a:solidFill>
              <a:srgbClr val="FFFFFF"/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xmlns="" id="{45910403-693E-46B1-890E-692928E72B7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488521" y="2952166"/>
            <a:ext cx="2880000" cy="2880000"/>
          </a:xfrm>
          <a:ln w="38100">
            <a:solidFill>
              <a:srgbClr val="FFFFFF"/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5309" y="6238816"/>
            <a:ext cx="2753746" cy="323968"/>
          </a:xfrm>
        </p:spPr>
        <p:txBody>
          <a:bodyPr/>
          <a:lstStyle/>
          <a:p>
            <a:fld id="{38386F08-408F-4BD2-A5F9-1FF72E18D3C3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7720" y="6238816"/>
            <a:ext cx="5901189" cy="320040"/>
          </a:xfrm>
        </p:spPr>
        <p:txBody>
          <a:bodyPr/>
          <a:lstStyle/>
          <a:p>
            <a:r>
              <a:rPr lang="en-ZA" dirty="0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22802" y="6217920"/>
            <a:ext cx="365760" cy="365760"/>
          </a:xfrm>
        </p:spPr>
        <p:txBody>
          <a:bodyPr/>
          <a:lstStyle/>
          <a:p>
            <a:fld id="{42F0A33C-B6D6-454E-A4EA-5198AC78DEE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344A571C-BD72-4598-B89C-F24CC99E0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07747" y="289559"/>
            <a:ext cx="10564350" cy="1127761"/>
          </a:xfrm>
          <a:noFill/>
          <a:ln>
            <a:noFill/>
          </a:ln>
        </p:spPr>
        <p:txBody>
          <a:bodyPr anchor="b" anchorCtr="1"/>
          <a:lstStyle>
            <a:lvl1pPr>
              <a:defRPr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xmlns="" id="{6759A834-A403-4050-9F3D-ABDDC9182E9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656000" y="2952166"/>
            <a:ext cx="2880000" cy="2880000"/>
          </a:xfrm>
          <a:ln w="38100">
            <a:solidFill>
              <a:srgbClr val="FFFFFF"/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B0AC4720-7B75-40C4-BE31-CB8EBA0AAF8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7720" y="1493521"/>
            <a:ext cx="10561319" cy="1127762"/>
          </a:xfrm>
          <a:noFill/>
        </p:spPr>
        <p:txBody>
          <a:bodyPr anchor="t" anchorCtr="1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/>
            </a:lvl1pPr>
            <a:lvl2pPr marL="228600" indent="0" algn="ctr">
              <a:buNone/>
              <a:defRPr sz="2000"/>
            </a:lvl2pPr>
            <a:lvl3pPr marL="457200" indent="0" algn="ctr">
              <a:buNone/>
              <a:defRPr sz="2000"/>
            </a:lvl3pPr>
            <a:lvl4pPr marL="685800" indent="0" algn="ctr">
              <a:buNone/>
              <a:defRPr sz="2000"/>
            </a:lvl4pPr>
            <a:lvl5pPr marL="914400" indent="0" algn="ctr">
              <a:buNone/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950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5B1E50CE-2A10-414D-A44D-9CE008E33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white">
          <a:xfrm>
            <a:off x="0" y="0"/>
            <a:ext cx="12192000" cy="6858000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2BFBB01-2158-40AB-B652-ED00805909B1}"/>
              </a:ext>
            </a:extLst>
          </p:cNvPr>
          <p:cNvSpPr/>
          <p:nvPr userDrawn="1"/>
        </p:nvSpPr>
        <p:spPr>
          <a:xfrm rot="5400000">
            <a:off x="5657999" y="340659"/>
            <a:ext cx="864000" cy="122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fld id="{38386F08-408F-4BD2-A5F9-1FF72E18D3C3}" type="datetimeFigureOut">
              <a:rPr lang="en-US" smtClean="0"/>
              <a:pPr/>
              <a:t>8/27/2018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51855" y="6236208"/>
            <a:ext cx="5901189" cy="320040"/>
          </a:xfrm>
        </p:spPr>
        <p:txBody>
          <a:bodyPr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r>
              <a:rPr lang="en-ZA" dirty="0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29A01CDD-F399-4646-90ED-E57A0E609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7748789" y="246231"/>
            <a:ext cx="3787891" cy="957729"/>
          </a:xfrm>
          <a:noFill/>
          <a:ln>
            <a:noFill/>
          </a:ln>
        </p:spPr>
        <p:txBody>
          <a:bodyPr anchor="b" anchorCtr="0">
            <a:normAutofit/>
          </a:bodyPr>
          <a:lstStyle>
            <a:lvl1pPr algn="r">
              <a:defRPr sz="40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C452D643-DA50-4240-9810-A9BBB97288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92439" y="1343510"/>
            <a:ext cx="3383905" cy="4472513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228600" indent="0" algn="r">
              <a:buNone/>
              <a:defRPr sz="2000">
                <a:solidFill>
                  <a:schemeClr val="bg1"/>
                </a:solidFill>
              </a:defRPr>
            </a:lvl2pPr>
            <a:lvl3pPr marL="457200" indent="0" algn="r">
              <a:buNone/>
              <a:defRPr sz="2000">
                <a:solidFill>
                  <a:schemeClr val="bg1"/>
                </a:solidFill>
              </a:defRPr>
            </a:lvl3pPr>
            <a:lvl4pPr marL="685800" indent="0" algn="r">
              <a:buNone/>
              <a:defRPr sz="2000">
                <a:solidFill>
                  <a:schemeClr val="bg1"/>
                </a:solidFill>
              </a:defRPr>
            </a:lvl4pPr>
            <a:lvl5pPr marL="914400" indent="0" algn="r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91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883920" y="592183"/>
            <a:ext cx="5750440" cy="1810379"/>
          </a:xfrm>
          <a:noFill/>
          <a:ln>
            <a:noFill/>
          </a:ln>
        </p:spPr>
        <p:txBody>
          <a:bodyPr lIns="0" anchor="t" anchorCtr="0">
            <a:noAutofit/>
          </a:bodyPr>
          <a:lstStyle>
            <a:lvl1pPr marL="0" indent="0" algn="l" defTabSz="0">
              <a:buFont typeface="Arial" panose="020B0604020202020204" pitchFamily="34" charset="0"/>
              <a:buNone/>
              <a:defRPr sz="4000" cap="none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97200" y="0"/>
            <a:ext cx="5700896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white">
          <a:xfrm>
            <a:off x="632071" y="2417802"/>
            <a:ext cx="5297398" cy="3710855"/>
          </a:xfrm>
        </p:spPr>
        <p:txBody>
          <a:bodyPr anchor="t" anchorCtr="1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8386F08-408F-4BD2-A5F9-1FF72E18D3C3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ZA" dirty="0"/>
              <a:t>Add a footer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09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C226BE6-63BD-4193-A5B9-87DBDF176AB9}"/>
              </a:ext>
            </a:extLst>
          </p:cNvPr>
          <p:cNvSpPr/>
          <p:nvPr userDrawn="1"/>
        </p:nvSpPr>
        <p:spPr>
          <a:xfrm rot="5400000">
            <a:off x="5712000" y="-5718344"/>
            <a:ext cx="756000" cy="122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4175220" y="3508040"/>
            <a:ext cx="3841560" cy="3420000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algn="l">
              <a:defRPr sz="240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4860" y="1005840"/>
            <a:ext cx="3497580" cy="5593080"/>
          </a:xfrm>
        </p:spPr>
        <p:txBody>
          <a:bodyPr anchor="t" anchorCtr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629149" y="6254056"/>
            <a:ext cx="2753746" cy="323968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8386F08-408F-4BD2-A5F9-1FF72E18D3C3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0175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ZA" dirty="0"/>
              <a:t>Add a footer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566642" y="6233160"/>
            <a:ext cx="365760" cy="365760"/>
          </a:xfrm>
        </p:spPr>
        <p:txBody>
          <a:bodyPr/>
          <a:lstStyle/>
          <a:p>
            <a:fld id="{42F0A33C-B6D6-454E-A4EA-5198AC78DEE3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A010B646-69BD-42FF-80B8-7A065EA6A284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293917" y="996684"/>
            <a:ext cx="3497580" cy="5593080"/>
          </a:xfrm>
        </p:spPr>
        <p:txBody>
          <a:bodyPr anchor="t" anchorCtr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0544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59962" y="6324918"/>
            <a:ext cx="365760" cy="365760"/>
          </a:xfrm>
        </p:spPr>
        <p:txBody>
          <a:bodyPr/>
          <a:lstStyle/>
          <a:p>
            <a:fld id="{42F0A33C-B6D6-454E-A4EA-5198AC78DEE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2B21E085-4E62-4EC9-A5F1-16523F195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6942215" y="426720"/>
            <a:ext cx="4699941" cy="1188720"/>
          </a:xfrm>
          <a:noFill/>
          <a:ln>
            <a:noFill/>
          </a:ln>
        </p:spPr>
        <p:txBody>
          <a:bodyPr/>
          <a:lstStyle>
            <a:lvl1pPr algn="l">
              <a:defRPr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FFCDFB3A-4CE3-463F-8C40-B15E3F5CFC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48876" y="1818152"/>
            <a:ext cx="4045844" cy="4277848"/>
          </a:xfrm>
          <a:noFill/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28600" indent="0" algn="l">
              <a:buNone/>
              <a:defRPr>
                <a:solidFill>
                  <a:schemeClr val="tx1"/>
                </a:solidFill>
              </a:defRPr>
            </a:lvl2pPr>
            <a:lvl3pPr marL="457200" indent="0" algn="l">
              <a:buNone/>
              <a:defRPr>
                <a:solidFill>
                  <a:schemeClr val="tx1"/>
                </a:solidFill>
              </a:defRPr>
            </a:lvl3pPr>
            <a:lvl4pPr marL="685800" indent="0" algn="l">
              <a:buNone/>
              <a:defRPr>
                <a:solidFill>
                  <a:schemeClr val="tx1"/>
                </a:solidFill>
              </a:defRPr>
            </a:lvl4pPr>
            <a:lvl5pPr marL="9144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44389" y="6345814"/>
            <a:ext cx="2753746" cy="323968"/>
          </a:xfrm>
        </p:spPr>
        <p:txBody>
          <a:bodyPr/>
          <a:lstStyle/>
          <a:p>
            <a:fld id="{38386F08-408F-4BD2-A5F9-1FF72E18D3C3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403848"/>
            <a:ext cx="5901189" cy="320040"/>
          </a:xfrm>
        </p:spPr>
        <p:txBody>
          <a:bodyPr/>
          <a:lstStyle/>
          <a:p>
            <a:r>
              <a:rPr lang="en-ZA" dirty="0"/>
              <a:t>Add a footer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7D356109-298D-4C51-9DC7-DC74594DC2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2155" y="396240"/>
            <a:ext cx="5927725" cy="5989638"/>
          </a:xfrm>
          <a:ln w="38100">
            <a:solidFill>
              <a:schemeClr val="accent2"/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4070FEF-D9D1-45DF-A806-9CA5B8270E72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 descr="decorative element">
            <a:extLst>
              <a:ext uri="{FF2B5EF4-FFF2-40B4-BE49-F238E27FC236}">
                <a16:creationId xmlns:a16="http://schemas.microsoft.com/office/drawing/2014/main" xmlns="" id="{167C85F9-C124-4D12-B4AC-317A35D715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7141749" y="1720670"/>
            <a:ext cx="3780000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941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BDE53EE8-1567-4A1C-B5FB-9243D17B16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145CB378-10E3-4D4E-82B7-47858EDEE5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62827" y="543339"/>
            <a:ext cx="5040000" cy="5765661"/>
          </a:xfrm>
          <a:ln w="38100">
            <a:solidFill>
              <a:schemeClr val="bg1"/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37045" y="6358084"/>
            <a:ext cx="2753746" cy="323968"/>
          </a:xfrm>
        </p:spPr>
        <p:txBody>
          <a:bodyPr/>
          <a:lstStyle/>
          <a:p>
            <a:fld id="{38386F08-408F-4BD2-A5F9-1FF72E18D3C3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4361" y="6382908"/>
            <a:ext cx="5901189" cy="320040"/>
          </a:xfrm>
        </p:spPr>
        <p:txBody>
          <a:bodyPr/>
          <a:lstStyle/>
          <a:p>
            <a:r>
              <a:rPr lang="en-ZA" dirty="0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74538" y="6337188"/>
            <a:ext cx="365760" cy="365760"/>
          </a:xfrm>
        </p:spPr>
        <p:txBody>
          <a:bodyPr/>
          <a:lstStyle/>
          <a:p>
            <a:fld id="{42F0A33C-B6D6-454E-A4EA-5198AC78DEE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AA2BF3C7-5EFF-4508-B560-D9A68D3F7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04361" y="164690"/>
            <a:ext cx="4593772" cy="2624056"/>
          </a:xfrm>
          <a:noFill/>
          <a:ln>
            <a:noFill/>
          </a:ln>
        </p:spPr>
        <p:txBody>
          <a:bodyPr anchor="t" anchorCtr="0">
            <a:noAutofit/>
          </a:bodyPr>
          <a:lstStyle>
            <a:lvl1pPr>
              <a:defRPr sz="400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37D64B51-A9B6-4A76-949F-5769931247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4361" y="3233530"/>
            <a:ext cx="4593771" cy="2902590"/>
          </a:xfrm>
        </p:spPr>
        <p:txBody>
          <a:bodyPr>
            <a:normAutofit/>
          </a:bodyPr>
          <a:lstStyle>
            <a:lvl1pPr marL="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1pPr>
            <a:lvl2pPr marL="2286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2pPr>
            <a:lvl3pPr marL="4572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3pPr>
            <a:lvl4pPr marL="6858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4pPr>
            <a:lvl5pPr marL="9144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114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712900" y="407684"/>
            <a:ext cx="4910096" cy="2257167"/>
          </a:xfrm>
          <a:noFill/>
          <a:ln>
            <a:noFill/>
          </a:ln>
        </p:spPr>
        <p:txBody>
          <a:bodyPr anchor="ctr" anchorCtr="0">
            <a:normAutofit/>
          </a:bodyPr>
          <a:lstStyle>
            <a:lvl1pPr algn="l">
              <a:defRPr sz="4000">
                <a:solidFill>
                  <a:srgbClr val="26262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white">
          <a:xfrm>
            <a:off x="6780414" y="3019130"/>
            <a:ext cx="4584265" cy="3159033"/>
          </a:xfrm>
        </p:spPr>
        <p:txBody>
          <a:bodyPr anchor="t" anchorCtr="1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6F08-408F-4BD2-A5F9-1FF72E18D3C3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ZA" dirty="0"/>
              <a:t>Add a footer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1FEC71D9-8368-4022-BA35-B43400F92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20" y="407684"/>
            <a:ext cx="5625849" cy="57704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62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8386F08-408F-4BD2-A5F9-1FF72E18D3C3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ZA" dirty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2F0A33C-B6D6-454E-A4EA-5198AC78D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4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79" r:id="rId4"/>
    <p:sldLayoutId id="2147483681" r:id="rId5"/>
    <p:sldLayoutId id="2147483690" r:id="rId6"/>
    <p:sldLayoutId id="2147483666" r:id="rId7"/>
    <p:sldLayoutId id="2147483687" r:id="rId8"/>
    <p:sldLayoutId id="2147483680" r:id="rId9"/>
    <p:sldLayoutId id="2147483688" r:id="rId10"/>
    <p:sldLayoutId id="2147483673" r:id="rId11"/>
    <p:sldLayoutId id="2147483692" r:id="rId12"/>
    <p:sldLayoutId id="2147483674" r:id="rId13"/>
    <p:sldLayoutId id="2147483676" r:id="rId14"/>
    <p:sldLayoutId id="2147483677" r:id="rId15"/>
    <p:sldLayoutId id="2147483691" r:id="rId16"/>
    <p:sldLayoutId id="214748368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 cap="none" spc="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10.xml"/><Relationship Id="rId7" Type="http://schemas.openxmlformats.org/officeDocument/2006/relationships/slide" Target="slide16.xml"/><Relationship Id="rId2" Type="http://schemas.openxmlformats.org/officeDocument/2006/relationships/slide" Target="slide9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slide" Target="slide13.xml"/><Relationship Id="rId9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5068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415984" y="-14514"/>
            <a:ext cx="1815152" cy="96469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7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5984" y="1409317"/>
            <a:ext cx="384866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PH" sz="4000" dirty="0" smtClean="0"/>
              <a:t>READ:</a:t>
            </a:r>
            <a:endParaRPr lang="en-PH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15984" y="4119473"/>
            <a:ext cx="3848669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PH" sz="4000" dirty="0" smtClean="0"/>
              <a:t>ASK:</a:t>
            </a:r>
            <a:endParaRPr lang="en-PH" sz="40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3367449" y="4827359"/>
            <a:ext cx="8328682" cy="1285039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b="1" dirty="0" smtClean="0"/>
              <a:t>“Will</a:t>
            </a:r>
            <a:r>
              <a:rPr lang="en-PH" dirty="0" smtClean="0"/>
              <a:t> you </a:t>
            </a:r>
            <a:r>
              <a:rPr lang="en-PH" dirty="0"/>
              <a:t>watch </a:t>
            </a:r>
            <a:r>
              <a:rPr lang="en-PH" dirty="0" smtClean="0"/>
              <a:t>with me</a:t>
            </a:r>
            <a:r>
              <a:rPr lang="en-PH" b="1" dirty="0" smtClean="0"/>
              <a:t>?”</a:t>
            </a:r>
            <a:endParaRPr lang="en-PH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449" y="2117203"/>
            <a:ext cx="8328682" cy="18331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en-PH" b="1" dirty="0" smtClean="0">
                <a:solidFill>
                  <a:schemeClr val="tx1"/>
                </a:solidFill>
              </a:rPr>
              <a:t>“I want to</a:t>
            </a:r>
            <a:r>
              <a:rPr lang="en-PH" dirty="0" smtClean="0">
                <a:solidFill>
                  <a:schemeClr val="tx1"/>
                </a:solidFill>
              </a:rPr>
              <a:t> watch movies.”</a:t>
            </a:r>
            <a:endParaRPr lang="en-P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80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415984" y="0"/>
            <a:ext cx="1815152" cy="9646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7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5984" y="1409317"/>
            <a:ext cx="384866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PH" sz="4000" dirty="0" smtClean="0"/>
              <a:t>READ:</a:t>
            </a:r>
            <a:endParaRPr lang="en-PH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15984" y="4119473"/>
            <a:ext cx="3848669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PH" sz="4000" dirty="0" smtClean="0"/>
              <a:t>ASK:</a:t>
            </a:r>
            <a:endParaRPr lang="en-PH" sz="40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3367449" y="4827359"/>
            <a:ext cx="8328682" cy="1285039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b="1" dirty="0" smtClean="0"/>
              <a:t>“Will </a:t>
            </a:r>
            <a:r>
              <a:rPr lang="en-PH" dirty="0" smtClean="0"/>
              <a:t>you go with me?”</a:t>
            </a:r>
            <a:endParaRPr lang="en-P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449" y="2117203"/>
            <a:ext cx="8328682" cy="18331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en-PH" b="1" dirty="0" smtClean="0">
                <a:solidFill>
                  <a:schemeClr val="tx1"/>
                </a:solidFill>
              </a:rPr>
              <a:t>“</a:t>
            </a:r>
            <a:r>
              <a:rPr lang="en-PH" b="1" dirty="0">
                <a:solidFill>
                  <a:schemeClr val="tx1"/>
                </a:solidFill>
              </a:rPr>
              <a:t>I will go</a:t>
            </a:r>
            <a:r>
              <a:rPr lang="en-PH" dirty="0">
                <a:solidFill>
                  <a:schemeClr val="tx1"/>
                </a:solidFill>
              </a:rPr>
              <a:t> to Siring tonight</a:t>
            </a:r>
            <a:r>
              <a:rPr lang="en-PH" dirty="0" smtClean="0">
                <a:solidFill>
                  <a:schemeClr val="tx1"/>
                </a:solidFill>
              </a:rPr>
              <a:t>.”</a:t>
            </a:r>
            <a:endParaRPr lang="en-P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20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415984" y="0"/>
            <a:ext cx="1815152" cy="96469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7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5984" y="1409317"/>
            <a:ext cx="384866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PH" sz="4000" dirty="0" smtClean="0"/>
              <a:t>READ:</a:t>
            </a:r>
            <a:endParaRPr lang="en-PH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15984" y="4119473"/>
            <a:ext cx="3848669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PH" sz="4000" dirty="0" smtClean="0"/>
              <a:t>ASK:</a:t>
            </a:r>
            <a:endParaRPr lang="en-PH" sz="40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3367449" y="4827359"/>
            <a:ext cx="8328682" cy="1285039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dirty="0" smtClean="0"/>
              <a:t>“</a:t>
            </a:r>
            <a:r>
              <a:rPr lang="en-PH" b="1" dirty="0" smtClean="0"/>
              <a:t>Will</a:t>
            </a:r>
            <a:r>
              <a:rPr lang="en-PH" dirty="0" smtClean="0"/>
              <a:t> </a:t>
            </a:r>
            <a:r>
              <a:rPr lang="en-PH" dirty="0"/>
              <a:t>you go with me?”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449" y="2117203"/>
            <a:ext cx="8328682" cy="18331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en-PH" b="1" dirty="0">
                <a:solidFill>
                  <a:schemeClr val="tx1"/>
                </a:solidFill>
              </a:rPr>
              <a:t>“I would like to</a:t>
            </a:r>
            <a:r>
              <a:rPr lang="en-PH" dirty="0">
                <a:solidFill>
                  <a:schemeClr val="tx1"/>
                </a:solidFill>
              </a:rPr>
              <a:t> see the </a:t>
            </a:r>
            <a:r>
              <a:rPr lang="en-PH" dirty="0" err="1">
                <a:solidFill>
                  <a:schemeClr val="tx1"/>
                </a:solidFill>
              </a:rPr>
              <a:t>Bakantan</a:t>
            </a:r>
            <a:r>
              <a:rPr lang="en-PH" dirty="0" smtClean="0">
                <a:solidFill>
                  <a:schemeClr val="tx1"/>
                </a:solidFill>
              </a:rPr>
              <a:t>.”</a:t>
            </a:r>
            <a:endParaRPr lang="en-P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5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415984" y="0"/>
            <a:ext cx="1815152" cy="9646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7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5984" y="1409317"/>
            <a:ext cx="384866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PH" sz="4000" dirty="0" smtClean="0"/>
              <a:t>READ:</a:t>
            </a:r>
            <a:endParaRPr lang="en-PH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15984" y="4119473"/>
            <a:ext cx="3848669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PH" sz="4000" dirty="0" smtClean="0"/>
              <a:t>ASK:</a:t>
            </a:r>
            <a:endParaRPr lang="en-PH" sz="40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3367449" y="4827359"/>
            <a:ext cx="8328682" cy="1285039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b="1" dirty="0" smtClean="0"/>
              <a:t>“Will</a:t>
            </a:r>
            <a:r>
              <a:rPr lang="en-PH" dirty="0" smtClean="0"/>
              <a:t> </a:t>
            </a:r>
            <a:r>
              <a:rPr lang="en-PH" dirty="0"/>
              <a:t>you give me?”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449" y="2117203"/>
            <a:ext cx="8328682" cy="18331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en-PH" b="1" dirty="0">
                <a:solidFill>
                  <a:schemeClr val="tx1"/>
                </a:solidFill>
              </a:rPr>
              <a:t>“I want</a:t>
            </a:r>
            <a:r>
              <a:rPr lang="en-PH" dirty="0">
                <a:solidFill>
                  <a:schemeClr val="tx1"/>
                </a:solidFill>
              </a:rPr>
              <a:t> some chocolates</a:t>
            </a:r>
            <a:r>
              <a:rPr lang="en-PH" dirty="0" smtClean="0">
                <a:solidFill>
                  <a:schemeClr val="tx1"/>
                </a:solidFill>
              </a:rPr>
              <a:t>.”</a:t>
            </a:r>
            <a:endParaRPr lang="en-P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7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415984" y="0"/>
            <a:ext cx="1815152" cy="96469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7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5984" y="1409317"/>
            <a:ext cx="384866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PH" sz="4000" dirty="0" smtClean="0"/>
              <a:t>READ:</a:t>
            </a:r>
            <a:endParaRPr lang="en-PH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15984" y="4148501"/>
            <a:ext cx="3848669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PH" sz="4000" dirty="0" smtClean="0"/>
              <a:t>ASK:</a:t>
            </a:r>
            <a:endParaRPr lang="en-PH" sz="40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3367449" y="4827359"/>
            <a:ext cx="8328682" cy="1285039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b="1" dirty="0" smtClean="0"/>
              <a:t>“Will</a:t>
            </a:r>
            <a:r>
              <a:rPr lang="en-PH" dirty="0" smtClean="0"/>
              <a:t> you go with me</a:t>
            </a:r>
            <a:r>
              <a:rPr lang="en-PH" b="1" dirty="0" smtClean="0"/>
              <a:t>?</a:t>
            </a:r>
            <a:r>
              <a:rPr lang="en-PH" dirty="0" smtClean="0"/>
              <a:t>”</a:t>
            </a:r>
            <a:endParaRPr lang="en-P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449" y="2117203"/>
            <a:ext cx="8328682" cy="18331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en-PH" b="1" dirty="0" smtClean="0">
                <a:solidFill>
                  <a:schemeClr val="tx1"/>
                </a:solidFill>
              </a:rPr>
              <a:t>“I am going to</a:t>
            </a:r>
            <a:r>
              <a:rPr lang="en-PH" dirty="0" smtClean="0">
                <a:solidFill>
                  <a:schemeClr val="tx1"/>
                </a:solidFill>
              </a:rPr>
              <a:t> eat </a:t>
            </a:r>
            <a:r>
              <a:rPr lang="en-PH" dirty="0" err="1" smtClean="0">
                <a:solidFill>
                  <a:schemeClr val="tx1"/>
                </a:solidFill>
              </a:rPr>
              <a:t>Nasi</a:t>
            </a:r>
            <a:r>
              <a:rPr lang="en-PH" dirty="0" smtClean="0">
                <a:solidFill>
                  <a:schemeClr val="tx1"/>
                </a:solidFill>
              </a:rPr>
              <a:t> </a:t>
            </a:r>
            <a:r>
              <a:rPr lang="en-PH" dirty="0" err="1" smtClean="0">
                <a:solidFill>
                  <a:schemeClr val="tx1"/>
                </a:solidFill>
              </a:rPr>
              <a:t>Kuneng</a:t>
            </a:r>
            <a:r>
              <a:rPr lang="en-PH" dirty="0" smtClean="0">
                <a:solidFill>
                  <a:schemeClr val="tx1"/>
                </a:solidFill>
              </a:rPr>
              <a:t>.”</a:t>
            </a:r>
            <a:endParaRPr lang="en-P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34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415984" y="0"/>
            <a:ext cx="1815152" cy="964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7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5984" y="1409317"/>
            <a:ext cx="384866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PH" sz="4000" dirty="0" smtClean="0"/>
              <a:t>READ:</a:t>
            </a:r>
            <a:endParaRPr lang="en-PH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15984" y="4119473"/>
            <a:ext cx="3848669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PH" sz="4000" dirty="0" smtClean="0"/>
              <a:t>ASK:</a:t>
            </a:r>
            <a:endParaRPr lang="en-PH" sz="40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3367449" y="4841007"/>
            <a:ext cx="8328682" cy="1285039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dirty="0" smtClean="0"/>
              <a:t>“Will you help me</a:t>
            </a:r>
            <a:r>
              <a:rPr lang="en-PH" b="1" dirty="0" smtClean="0"/>
              <a:t>?</a:t>
            </a:r>
            <a:r>
              <a:rPr lang="en-PH" dirty="0" smtClean="0"/>
              <a:t>”</a:t>
            </a:r>
            <a:endParaRPr lang="en-P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449" y="2117203"/>
            <a:ext cx="8328682" cy="18331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en-PH" b="1" dirty="0">
                <a:solidFill>
                  <a:schemeClr val="tx1"/>
                </a:solidFill>
              </a:rPr>
              <a:t>“I would like to</a:t>
            </a:r>
            <a:r>
              <a:rPr lang="en-PH" dirty="0">
                <a:solidFill>
                  <a:schemeClr val="tx1"/>
                </a:solidFill>
              </a:rPr>
              <a:t> </a:t>
            </a:r>
            <a:r>
              <a:rPr lang="en-PH" dirty="0" smtClean="0">
                <a:solidFill>
                  <a:schemeClr val="tx1"/>
                </a:solidFill>
              </a:rPr>
              <a:t>fix my room.”</a:t>
            </a:r>
            <a:endParaRPr lang="en-P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8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415984" y="0"/>
            <a:ext cx="1815152" cy="96469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7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5984" y="1409317"/>
            <a:ext cx="384866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PH" sz="4000" dirty="0" smtClean="0"/>
              <a:t>READ:</a:t>
            </a:r>
            <a:endParaRPr lang="en-PH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15984" y="4119473"/>
            <a:ext cx="3848669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PH" sz="4000" dirty="0" smtClean="0"/>
              <a:t>ASK:</a:t>
            </a:r>
            <a:endParaRPr lang="en-PH" sz="40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3367449" y="4827359"/>
            <a:ext cx="8328682" cy="1285039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b="1" dirty="0" smtClean="0"/>
              <a:t>“Will</a:t>
            </a:r>
            <a:r>
              <a:rPr lang="en-PH" dirty="0" smtClean="0"/>
              <a:t> you play with me</a:t>
            </a:r>
            <a:r>
              <a:rPr lang="en-PH" b="1" dirty="0" smtClean="0"/>
              <a:t>?</a:t>
            </a:r>
            <a:r>
              <a:rPr lang="en-PH" dirty="0" smtClean="0"/>
              <a:t>”</a:t>
            </a:r>
            <a:endParaRPr lang="en-P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449" y="2117203"/>
            <a:ext cx="8328682" cy="18331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en-PH" b="1" dirty="0">
                <a:solidFill>
                  <a:schemeClr val="tx1"/>
                </a:solidFill>
              </a:rPr>
              <a:t>“I </a:t>
            </a:r>
            <a:r>
              <a:rPr lang="en-PH" b="1" dirty="0" smtClean="0">
                <a:solidFill>
                  <a:schemeClr val="tx1"/>
                </a:solidFill>
              </a:rPr>
              <a:t>want to</a:t>
            </a:r>
            <a:r>
              <a:rPr lang="en-PH" dirty="0" smtClean="0">
                <a:solidFill>
                  <a:schemeClr val="tx1"/>
                </a:solidFill>
              </a:rPr>
              <a:t> play.”</a:t>
            </a:r>
            <a:endParaRPr lang="en-P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54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1"/>
            <a:ext cx="7729728" cy="4944789"/>
          </a:xfrm>
        </p:spPr>
        <p:txBody>
          <a:bodyPr/>
          <a:lstStyle/>
          <a:p>
            <a:r>
              <a:rPr lang="en-PH" sz="6000" b="1" dirty="0" smtClean="0"/>
              <a:t>LESSON:</a:t>
            </a:r>
            <a:r>
              <a:rPr lang="en-PH" sz="6000" dirty="0" smtClean="0"/>
              <a:t/>
            </a:r>
            <a:br>
              <a:rPr lang="en-PH" sz="6000" dirty="0" smtClean="0"/>
            </a:br>
            <a:r>
              <a:rPr lang="en-PH" sz="6000" dirty="0" smtClean="0"/>
              <a:t/>
            </a:r>
            <a:br>
              <a:rPr lang="en-PH" sz="6000" dirty="0" smtClean="0"/>
            </a:br>
            <a:r>
              <a:rPr lang="en-PH" sz="6000" dirty="0" smtClean="0"/>
              <a:t>Expressing</a:t>
            </a:r>
            <a:br>
              <a:rPr lang="en-PH" sz="6000" dirty="0" smtClean="0"/>
            </a:br>
            <a:r>
              <a:rPr lang="en-PH" sz="6600" b="1" dirty="0" smtClean="0"/>
              <a:t>INTENTION</a:t>
            </a:r>
            <a:endParaRPr lang="en-PH" sz="6000" b="1" dirty="0"/>
          </a:p>
        </p:txBody>
      </p:sp>
    </p:spTree>
    <p:extLst>
      <p:ext uri="{BB962C8B-B14F-4D97-AF65-F5344CB8AC3E}">
        <p14:creationId xmlns:p14="http://schemas.microsoft.com/office/powerpoint/2010/main" val="38755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456692"/>
            <a:ext cx="7729728" cy="1188720"/>
          </a:xfrm>
        </p:spPr>
        <p:txBody>
          <a:bodyPr/>
          <a:lstStyle/>
          <a:p>
            <a:r>
              <a:rPr lang="en-PH" b="1" dirty="0" smtClean="0"/>
              <a:t>OBJECTIVES</a:t>
            </a:r>
            <a:endParaRPr lang="en-PH" b="1" dirty="0"/>
          </a:p>
        </p:txBody>
      </p:sp>
      <p:sp>
        <p:nvSpPr>
          <p:cNvPr id="3" name="Rectangle 2"/>
          <p:cNvSpPr/>
          <p:nvPr/>
        </p:nvSpPr>
        <p:spPr>
          <a:xfrm>
            <a:off x="348343" y="2153412"/>
            <a:ext cx="961252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PH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identify</a:t>
            </a:r>
            <a:r>
              <a:rPr lang="en-PH" sz="2800" dirty="0">
                <a:ea typeface="Calibri" panose="020F0502020204030204" pitchFamily="34" charset="0"/>
                <a:cs typeface="Times New Roman" panose="02020603050405020304" pitchFamily="18" charset="0"/>
              </a:rPr>
              <a:t> the social function of showing intention;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PH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distinguish</a:t>
            </a:r>
            <a:r>
              <a:rPr lang="en-PH" sz="2800" dirty="0">
                <a:ea typeface="Calibri" panose="020F0502020204030204" pitchFamily="34" charset="0"/>
                <a:cs typeface="Times New Roman" panose="02020603050405020304" pitchFamily="18" charset="0"/>
              </a:rPr>
              <a:t> the meaning of various phrases </a:t>
            </a:r>
            <a:r>
              <a:rPr lang="en-PH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regarding the intention </a:t>
            </a:r>
            <a:r>
              <a:rPr lang="en-PH" sz="2800" dirty="0">
                <a:ea typeface="Calibri" panose="020F0502020204030204" pitchFamily="34" charset="0"/>
                <a:cs typeface="Times New Roman" panose="02020603050405020304" pitchFamily="18" charset="0"/>
              </a:rPr>
              <a:t>of doing an action/activity;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PH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complete</a:t>
            </a:r>
            <a:r>
              <a:rPr lang="en-PH" sz="2800" dirty="0">
                <a:ea typeface="Calibri" panose="020F0502020204030204" pitchFamily="34" charset="0"/>
                <a:cs typeface="Times New Roman" panose="02020603050405020304" pitchFamily="18" charset="0"/>
              </a:rPr>
              <a:t> sentences by giving the appropriate word/s or phrase; and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PH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respond</a:t>
            </a:r>
            <a:r>
              <a:rPr lang="en-PH" sz="2800" dirty="0">
                <a:ea typeface="Calibri" panose="020F0502020204030204" pitchFamily="34" charset="0"/>
                <a:cs typeface="Times New Roman" panose="02020603050405020304" pitchFamily="18" charset="0"/>
              </a:rPr>
              <a:t> accordingly to questions showing intention.</a:t>
            </a:r>
            <a:endParaRPr lang="en-PH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49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42865-E6CA-4761-9E4C-52F0D6A53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85" y="457200"/>
            <a:ext cx="10676190" cy="866633"/>
          </a:xfrm>
        </p:spPr>
        <p:txBody>
          <a:bodyPr>
            <a:noAutofit/>
          </a:bodyPr>
          <a:lstStyle/>
          <a:p>
            <a:pPr>
              <a:spcBef>
                <a:spcPts val="4200"/>
              </a:spcBef>
              <a:spcAft>
                <a:spcPts val="3000"/>
              </a:spcAft>
            </a:pPr>
            <a:r>
              <a:rPr lang="en-US" sz="4000" b="1" dirty="0" smtClean="0">
                <a:solidFill>
                  <a:schemeClr val="tx1"/>
                </a:solidFill>
              </a:rPr>
              <a:t>INTENTION</a:t>
            </a: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2D4C32-3413-4C48-BAAC-8902D2C39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85" y="2181632"/>
            <a:ext cx="10883292" cy="4009728"/>
          </a:xfrm>
        </p:spPr>
        <p:txBody>
          <a:bodyPr numCol="1" spcCol="36000">
            <a:noAutofit/>
          </a:bodyPr>
          <a:lstStyle/>
          <a:p>
            <a:r>
              <a:rPr lang="en-PH" sz="4400" dirty="0" smtClean="0"/>
              <a:t>The thing you </a:t>
            </a:r>
            <a:r>
              <a:rPr lang="en-PH" sz="4400" b="1" dirty="0" smtClean="0"/>
              <a:t>plan</a:t>
            </a:r>
            <a:r>
              <a:rPr lang="en-PH" sz="4400" dirty="0" smtClean="0"/>
              <a:t> to </a:t>
            </a:r>
            <a:r>
              <a:rPr lang="en-PH" sz="4400" b="1" dirty="0" smtClean="0"/>
              <a:t>do</a:t>
            </a:r>
            <a:r>
              <a:rPr lang="en-PH" sz="4400" dirty="0" smtClean="0"/>
              <a:t> or </a:t>
            </a:r>
            <a:r>
              <a:rPr lang="en-PH" sz="4400" b="1" dirty="0" smtClean="0"/>
              <a:t>achieve</a:t>
            </a:r>
          </a:p>
          <a:p>
            <a:r>
              <a:rPr lang="en-PH" sz="4400" dirty="0" smtClean="0"/>
              <a:t>An </a:t>
            </a:r>
            <a:r>
              <a:rPr lang="en-PH" sz="4400" b="1" dirty="0" smtClean="0"/>
              <a:t>aim</a:t>
            </a:r>
            <a:r>
              <a:rPr lang="en-PH" sz="4400" dirty="0" smtClean="0"/>
              <a:t> or </a:t>
            </a:r>
            <a:r>
              <a:rPr lang="en-PH" sz="4400" b="1" dirty="0" smtClean="0"/>
              <a:t>purpose</a:t>
            </a:r>
          </a:p>
        </p:txBody>
      </p:sp>
      <p:grpSp>
        <p:nvGrpSpPr>
          <p:cNvPr id="19" name="Group 18" descr="decorative element">
            <a:extLst>
              <a:ext uri="{FF2B5EF4-FFF2-40B4-BE49-F238E27FC236}">
                <a16:creationId xmlns:a16="http://schemas.microsoft.com/office/drawing/2014/main" xmlns="" id="{D6D84601-5D04-4246-95A5-C178A6C74B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699107" y="768242"/>
            <a:ext cx="10895707" cy="5423118"/>
            <a:chOff x="699108" y="935360"/>
            <a:chExt cx="10746132" cy="5256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DDAC6016-1C3C-4BBF-88B5-BD903710BDAE}"/>
                </a:ext>
              </a:extLst>
            </p:cNvPr>
            <p:cNvCxnSpPr/>
            <p:nvPr/>
          </p:nvCxnSpPr>
          <p:spPr>
            <a:xfrm>
              <a:off x="4267200" y="947420"/>
              <a:ext cx="717804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B9FDF5A3-9005-483A-B72F-BD42C53B1E22}"/>
                </a:ext>
              </a:extLst>
            </p:cNvPr>
            <p:cNvCxnSpPr/>
            <p:nvPr/>
          </p:nvCxnSpPr>
          <p:spPr>
            <a:xfrm>
              <a:off x="699108" y="6172200"/>
              <a:ext cx="10728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3AE3BCE0-4649-475A-A49B-916C5A6518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799888" y="3563360"/>
              <a:ext cx="5256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130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200"/>
            <a:ext cx="10058400" cy="6705600"/>
          </a:xfrm>
          <a:prstGeom prst="rect">
            <a:avLst/>
          </a:prstGeom>
        </p:spPr>
      </p:pic>
      <p:sp>
        <p:nvSpPr>
          <p:cNvPr id="54" name="Rectangle 53" descr="decorative element">
            <a:extLst>
              <a:ext uri="{FF2B5EF4-FFF2-40B4-BE49-F238E27FC236}">
                <a16:creationId xmlns:a16="http://schemas.microsoft.com/office/drawing/2014/main" xmlns="" id="{73785415-E552-4742-B0A5-FC1ECF293E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311650" y="1502999"/>
            <a:ext cx="3568700" cy="4583901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3246D675-67E5-4555-A221-CF48521025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41613" y="599983"/>
            <a:ext cx="638175" cy="539750"/>
          </a:xfrm>
        </p:spPr>
        <p:txBody>
          <a:bodyPr/>
          <a:lstStyle/>
          <a:p>
            <a:r>
              <a:rPr lang="en-Z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xmlns="" id="{7DCC9775-E9C4-4A98-919A-D7C474DAAF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367553" y="1242501"/>
            <a:ext cx="638175" cy="539750"/>
          </a:xfrm>
        </p:spPr>
        <p:txBody>
          <a:bodyPr/>
          <a:lstStyle/>
          <a:p>
            <a:r>
              <a:rPr lang="en-Z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xmlns="" id="{175DE801-F024-40F4-9D87-C92972A0A2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41613" y="1782251"/>
            <a:ext cx="638175" cy="539750"/>
          </a:xfrm>
        </p:spPr>
        <p:txBody>
          <a:bodyPr/>
          <a:lstStyle/>
          <a:p>
            <a:r>
              <a:rPr lang="en-Z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xmlns="" id="{9AA70E4C-E817-4A4E-93CC-9733B4AE5F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03438" y="1242501"/>
            <a:ext cx="638175" cy="539750"/>
          </a:xfrm>
        </p:spPr>
        <p:txBody>
          <a:bodyPr/>
          <a:lstStyle/>
          <a:p>
            <a:r>
              <a:rPr lang="en-Z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xmlns="" id="{1C44CABD-3945-420B-A1E8-0D3E5F523E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</a:t>
            </a:r>
            <a:b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Morning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Subtitle 37">
            <a:extLst>
              <a:ext uri="{FF2B5EF4-FFF2-40B4-BE49-F238E27FC236}">
                <a16:creationId xmlns:a16="http://schemas.microsoft.com/office/drawing/2014/main" xmlns="" id="{6ED6B106-CA53-428B-8BF0-1BC5768C0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1345" y="3322319"/>
            <a:ext cx="3369310" cy="2314206"/>
          </a:xfrm>
        </p:spPr>
        <p:txBody>
          <a:bodyPr>
            <a:normAutofit fontScale="92500"/>
          </a:bodyPr>
          <a:lstStyle/>
          <a:p>
            <a:r>
              <a:rPr lang="en-US" sz="4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Selamat</a:t>
            </a:r>
            <a:r>
              <a:rPr lang="en-US" sz="4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Pagi</a:t>
            </a:r>
            <a:endParaRPr lang="en-US" sz="4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4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Magandang</a:t>
            </a:r>
            <a:r>
              <a:rPr lang="en-US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Umaga</a:t>
            </a:r>
            <a:endParaRPr lang="en-US" sz="4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1" name="Group 20" descr="compass">
            <a:extLst>
              <a:ext uri="{FF2B5EF4-FFF2-40B4-BE49-F238E27FC236}">
                <a16:creationId xmlns:a16="http://schemas.microsoft.com/office/drawing/2014/main" xmlns="" id="{AAAED02E-72AD-4F9E-B211-47F95715E8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 bwMode="white">
          <a:xfrm>
            <a:off x="9034702" y="486376"/>
            <a:ext cx="2052000" cy="2052000"/>
            <a:chOff x="7452002" y="2805763"/>
            <a:chExt cx="3388474" cy="338847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32D599C9-C2A3-48CB-9D9A-7AE27BA0F27A}"/>
                </a:ext>
              </a:extLst>
            </p:cNvPr>
            <p:cNvCxnSpPr>
              <a:cxnSpLocks/>
            </p:cNvCxnSpPr>
            <p:nvPr userDrawn="1"/>
          </p:nvCxnSpPr>
          <p:spPr bwMode="white">
            <a:xfrm rot="2700000" flipH="1">
              <a:off x="7452000" y="4500000"/>
              <a:ext cx="3388474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C1690C3C-C7B5-4535-A5D6-22DBC5630FA8}"/>
                </a:ext>
              </a:extLst>
            </p:cNvPr>
            <p:cNvCxnSpPr>
              <a:cxnSpLocks/>
            </p:cNvCxnSpPr>
            <p:nvPr userDrawn="1"/>
          </p:nvCxnSpPr>
          <p:spPr bwMode="white">
            <a:xfrm rot="18900000">
              <a:off x="7452002" y="4500000"/>
              <a:ext cx="3388474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 descr="decorative element">
            <a:extLst>
              <a:ext uri="{FF2B5EF4-FFF2-40B4-BE49-F238E27FC236}">
                <a16:creationId xmlns:a16="http://schemas.microsoft.com/office/drawing/2014/main" xmlns="" id="{AB7897E6-775C-4603-8153-D078160E1E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4620000" y="3221408"/>
            <a:ext cx="295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 descr="decorative element">
            <a:extLst>
              <a:ext uri="{FF2B5EF4-FFF2-40B4-BE49-F238E27FC236}">
                <a16:creationId xmlns:a16="http://schemas.microsoft.com/office/drawing/2014/main" xmlns="" id="{7EF755C8-D22F-4585-A846-467B938E12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>
          <a:xfrm>
            <a:off x="4242000" y="1437564"/>
            <a:ext cx="3708000" cy="3982873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 descr="decorative element">
            <a:extLst>
              <a:ext uri="{FF2B5EF4-FFF2-40B4-BE49-F238E27FC236}">
                <a16:creationId xmlns:a16="http://schemas.microsoft.com/office/drawing/2014/main" xmlns="" id="{AB7897E6-775C-4603-8153-D078160E1E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4620000" y="4247264"/>
            <a:ext cx="295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34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42865-E6CA-4761-9E4C-52F0D6A53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85" y="457200"/>
            <a:ext cx="10676190" cy="866633"/>
          </a:xfrm>
        </p:spPr>
        <p:txBody>
          <a:bodyPr>
            <a:noAutofit/>
          </a:bodyPr>
          <a:lstStyle/>
          <a:p>
            <a:pPr>
              <a:spcBef>
                <a:spcPts val="4200"/>
              </a:spcBef>
              <a:spcAft>
                <a:spcPts val="3000"/>
              </a:spcAft>
            </a:pPr>
            <a:r>
              <a:rPr lang="en-US" sz="4000" b="1" dirty="0" smtClean="0">
                <a:solidFill>
                  <a:schemeClr val="tx1"/>
                </a:solidFill>
              </a:rPr>
              <a:t>EXAMPLES: 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050" dirty="0">
                <a:solidFill>
                  <a:schemeClr val="tx1"/>
                </a:solidFill>
              </a:rPr>
              <a:t/>
            </a:r>
            <a:br>
              <a:rPr lang="en-US" sz="105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2D4C32-3413-4C48-BAAC-8902D2C39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85" y="2181632"/>
            <a:ext cx="10883292" cy="4009728"/>
          </a:xfrm>
        </p:spPr>
        <p:txBody>
          <a:bodyPr spcCol="36000">
            <a:noAutofit/>
          </a:bodyPr>
          <a:lstStyle/>
          <a:p>
            <a:r>
              <a:rPr lang="en-PH" sz="4400" b="1" dirty="0" smtClean="0"/>
              <a:t>I </a:t>
            </a:r>
            <a:r>
              <a:rPr lang="en-PH" sz="4400" b="1" dirty="0"/>
              <a:t>would like to …</a:t>
            </a:r>
          </a:p>
          <a:p>
            <a:r>
              <a:rPr lang="en-PH" sz="4400" b="1" dirty="0" smtClean="0"/>
              <a:t>I </a:t>
            </a:r>
            <a:r>
              <a:rPr lang="en-PH" sz="4400" b="1" dirty="0"/>
              <a:t>will …</a:t>
            </a:r>
          </a:p>
          <a:p>
            <a:r>
              <a:rPr lang="en-PH" sz="4400" b="1" dirty="0" smtClean="0"/>
              <a:t>I </a:t>
            </a:r>
            <a:r>
              <a:rPr lang="en-PH" sz="4400" b="1" dirty="0"/>
              <a:t>want to …</a:t>
            </a:r>
          </a:p>
          <a:p>
            <a:r>
              <a:rPr lang="en-PH" sz="4400" b="1" dirty="0" smtClean="0"/>
              <a:t>I </a:t>
            </a:r>
            <a:r>
              <a:rPr lang="en-PH" sz="4400" b="1" dirty="0"/>
              <a:t>am going to …</a:t>
            </a:r>
          </a:p>
          <a:p>
            <a:endParaRPr lang="en-PH" sz="4400" dirty="0"/>
          </a:p>
          <a:p>
            <a:endParaRPr lang="en-PH" sz="4400" dirty="0" smtClean="0"/>
          </a:p>
        </p:txBody>
      </p:sp>
      <p:grpSp>
        <p:nvGrpSpPr>
          <p:cNvPr id="19" name="Group 18" descr="decorative element">
            <a:extLst>
              <a:ext uri="{FF2B5EF4-FFF2-40B4-BE49-F238E27FC236}">
                <a16:creationId xmlns:a16="http://schemas.microsoft.com/office/drawing/2014/main" xmlns="" id="{D6D84601-5D04-4246-95A5-C178A6C74B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699107" y="768242"/>
            <a:ext cx="10895707" cy="5423118"/>
            <a:chOff x="699108" y="935360"/>
            <a:chExt cx="10746132" cy="5256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DDAC6016-1C3C-4BBF-88B5-BD903710BDAE}"/>
                </a:ext>
              </a:extLst>
            </p:cNvPr>
            <p:cNvCxnSpPr/>
            <p:nvPr/>
          </p:nvCxnSpPr>
          <p:spPr>
            <a:xfrm>
              <a:off x="4267200" y="947420"/>
              <a:ext cx="717804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B9FDF5A3-9005-483A-B72F-BD42C53B1E22}"/>
                </a:ext>
              </a:extLst>
            </p:cNvPr>
            <p:cNvCxnSpPr/>
            <p:nvPr/>
          </p:nvCxnSpPr>
          <p:spPr>
            <a:xfrm>
              <a:off x="699108" y="6172200"/>
              <a:ext cx="10728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3AE3BCE0-4649-475A-A49B-916C5A6518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799888" y="3563360"/>
              <a:ext cx="5256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553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42865-E6CA-4761-9E4C-52F0D6A53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85" y="457200"/>
            <a:ext cx="10676190" cy="866633"/>
          </a:xfrm>
        </p:spPr>
        <p:txBody>
          <a:bodyPr>
            <a:noAutofit/>
          </a:bodyPr>
          <a:lstStyle/>
          <a:p>
            <a:pPr>
              <a:spcBef>
                <a:spcPts val="4200"/>
              </a:spcBef>
              <a:spcAft>
                <a:spcPts val="3000"/>
              </a:spcAft>
            </a:pPr>
            <a:r>
              <a:rPr lang="en-US" sz="4000" b="1" dirty="0" smtClean="0">
                <a:solidFill>
                  <a:schemeClr val="tx1"/>
                </a:solidFill>
              </a:rPr>
              <a:t>EXAMPLES: 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050" dirty="0">
                <a:solidFill>
                  <a:schemeClr val="tx1"/>
                </a:solidFill>
              </a:rPr>
              <a:t/>
            </a:r>
            <a:br>
              <a:rPr lang="en-US" sz="105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2D4C32-3413-4C48-BAAC-8902D2C39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85" y="2181632"/>
            <a:ext cx="10883292" cy="4009728"/>
          </a:xfrm>
        </p:spPr>
        <p:txBody>
          <a:bodyPr numCol="1" spcCol="36000">
            <a:noAutofit/>
          </a:bodyPr>
          <a:lstStyle/>
          <a:p>
            <a:r>
              <a:rPr lang="en-PH" sz="4400" b="1" dirty="0"/>
              <a:t>I would like to</a:t>
            </a:r>
            <a:r>
              <a:rPr lang="en-PH" sz="4400" dirty="0"/>
              <a:t> tell about my hobbies.</a:t>
            </a:r>
          </a:p>
          <a:p>
            <a:r>
              <a:rPr lang="en-PH" sz="4400" b="1" dirty="0"/>
              <a:t>I will</a:t>
            </a:r>
            <a:r>
              <a:rPr lang="en-PH" sz="4400" dirty="0"/>
              <a:t> visit </a:t>
            </a:r>
            <a:r>
              <a:rPr lang="en-PH" sz="4400" dirty="0" smtClean="0"/>
              <a:t>the museum.</a:t>
            </a:r>
            <a:endParaRPr lang="en-PH" sz="4400" dirty="0"/>
          </a:p>
          <a:p>
            <a:r>
              <a:rPr lang="en-PH" sz="4400" b="1" dirty="0"/>
              <a:t>I want</a:t>
            </a:r>
            <a:r>
              <a:rPr lang="en-PH" sz="4400" dirty="0"/>
              <a:t> </a:t>
            </a:r>
            <a:r>
              <a:rPr lang="en-PH" sz="4400" b="1" dirty="0"/>
              <a:t>to</a:t>
            </a:r>
            <a:r>
              <a:rPr lang="en-PH" sz="4400" dirty="0"/>
              <a:t> </a:t>
            </a:r>
            <a:r>
              <a:rPr lang="en-PH" sz="4400" dirty="0" smtClean="0"/>
              <a:t>teach at SMKM 3.</a:t>
            </a:r>
            <a:endParaRPr lang="en-PH" sz="4400" dirty="0"/>
          </a:p>
          <a:p>
            <a:r>
              <a:rPr lang="en-PH" sz="4400" b="1" dirty="0"/>
              <a:t>I am going to</a:t>
            </a:r>
            <a:r>
              <a:rPr lang="en-PH" sz="4400" dirty="0"/>
              <a:t> introduce my friend.</a:t>
            </a:r>
          </a:p>
          <a:p>
            <a:endParaRPr lang="en-PH" sz="4400" dirty="0"/>
          </a:p>
        </p:txBody>
      </p:sp>
      <p:grpSp>
        <p:nvGrpSpPr>
          <p:cNvPr id="19" name="Group 18" descr="decorative element">
            <a:extLst>
              <a:ext uri="{FF2B5EF4-FFF2-40B4-BE49-F238E27FC236}">
                <a16:creationId xmlns:a16="http://schemas.microsoft.com/office/drawing/2014/main" xmlns="" id="{D6D84601-5D04-4246-95A5-C178A6C74B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699107" y="768242"/>
            <a:ext cx="10895707" cy="5423118"/>
            <a:chOff x="699108" y="935360"/>
            <a:chExt cx="10746132" cy="5256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DDAC6016-1C3C-4BBF-88B5-BD903710BDAE}"/>
                </a:ext>
              </a:extLst>
            </p:cNvPr>
            <p:cNvCxnSpPr/>
            <p:nvPr/>
          </p:nvCxnSpPr>
          <p:spPr>
            <a:xfrm>
              <a:off x="4267200" y="947420"/>
              <a:ext cx="717804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B9FDF5A3-9005-483A-B72F-BD42C53B1E22}"/>
                </a:ext>
              </a:extLst>
            </p:cNvPr>
            <p:cNvCxnSpPr/>
            <p:nvPr/>
          </p:nvCxnSpPr>
          <p:spPr>
            <a:xfrm>
              <a:off x="699108" y="6172200"/>
              <a:ext cx="10728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3AE3BCE0-4649-475A-A49B-916C5A6518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799888" y="3563360"/>
              <a:ext cx="5256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31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1"/>
            <a:ext cx="7729728" cy="4944789"/>
          </a:xfrm>
        </p:spPr>
        <p:txBody>
          <a:bodyPr/>
          <a:lstStyle/>
          <a:p>
            <a:r>
              <a:rPr lang="en-PH" b="1" dirty="0" smtClean="0"/>
              <a:t>QUESTIONS?</a:t>
            </a:r>
            <a:endParaRPr lang="en-PH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543" y="82731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1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1"/>
            <a:ext cx="7729728" cy="2547765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PH" sz="8000" b="1" dirty="0" smtClean="0">
                <a:ln/>
                <a:solidFill>
                  <a:schemeClr val="accent4"/>
                </a:solidFill>
              </a:rPr>
              <a:t>2</a:t>
            </a:r>
            <a:r>
              <a:rPr lang="en-PH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PH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WAYS</a:t>
            </a:r>
            <a:r>
              <a:rPr lang="en-PH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to express</a:t>
            </a:r>
            <a:br>
              <a:rPr lang="en-PH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PH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INTENTION</a:t>
            </a:r>
            <a:endParaRPr lang="en-PH" b="1" dirty="0">
              <a:ln/>
              <a:solidFill>
                <a:schemeClr val="accent4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gray">
          <a:xfrm>
            <a:off x="362857" y="4499428"/>
            <a:ext cx="7039429" cy="1886856"/>
          </a:xfrm>
          <a:prstGeom prst="cloudCallout">
            <a:avLst>
              <a:gd name="adj1" fmla="val -42632"/>
              <a:gd name="adj2" fmla="val 70550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STATEMENT</a:t>
            </a:r>
            <a:endParaRPr lang="en-PH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5196114" y="3556000"/>
            <a:ext cx="6879771" cy="1886856"/>
          </a:xfrm>
          <a:prstGeom prst="cloudCallout">
            <a:avLst>
              <a:gd name="adj1" fmla="val 42921"/>
              <a:gd name="adj2" fmla="val 83626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QUESTION?</a:t>
            </a:r>
            <a:endParaRPr lang="en-PH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14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984" y="1409317"/>
            <a:ext cx="384866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PH" sz="4000" dirty="0" smtClean="0"/>
              <a:t>READ:</a:t>
            </a:r>
            <a:endParaRPr lang="en-PH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15984" y="4119473"/>
            <a:ext cx="3848669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PH" sz="4000" dirty="0" smtClean="0"/>
              <a:t>ASK:</a:t>
            </a:r>
            <a:endParaRPr lang="en-PH" sz="40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3367449" y="4827359"/>
            <a:ext cx="8328682" cy="1285039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b="1" dirty="0" smtClean="0"/>
              <a:t>“Will </a:t>
            </a:r>
            <a:r>
              <a:rPr lang="en-PH" dirty="0" smtClean="0"/>
              <a:t>you </a:t>
            </a:r>
            <a:r>
              <a:rPr lang="en-PH" b="1" dirty="0" smtClean="0"/>
              <a:t>watch</a:t>
            </a:r>
            <a:r>
              <a:rPr lang="en-PH" dirty="0" smtClean="0"/>
              <a:t> with me</a:t>
            </a:r>
            <a:r>
              <a:rPr lang="en-PH" b="1" dirty="0" smtClean="0"/>
              <a:t>?</a:t>
            </a:r>
            <a:r>
              <a:rPr lang="en-PH" dirty="0" smtClean="0"/>
              <a:t>”</a:t>
            </a:r>
            <a:endParaRPr lang="en-P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449" y="2117203"/>
            <a:ext cx="8328682" cy="18331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en-PH" b="1" dirty="0">
                <a:solidFill>
                  <a:schemeClr val="tx1"/>
                </a:solidFill>
              </a:rPr>
              <a:t>“I </a:t>
            </a:r>
            <a:r>
              <a:rPr lang="en-PH" b="1" dirty="0" smtClean="0">
                <a:solidFill>
                  <a:schemeClr val="tx1"/>
                </a:solidFill>
              </a:rPr>
              <a:t>want to</a:t>
            </a:r>
            <a:r>
              <a:rPr lang="en-PH" dirty="0" smtClean="0">
                <a:solidFill>
                  <a:schemeClr val="tx1"/>
                </a:solidFill>
              </a:rPr>
              <a:t> </a:t>
            </a:r>
            <a:r>
              <a:rPr lang="en-PH" b="1" dirty="0" smtClean="0">
                <a:solidFill>
                  <a:schemeClr val="tx1"/>
                </a:solidFill>
              </a:rPr>
              <a:t>watch</a:t>
            </a:r>
            <a:r>
              <a:rPr lang="en-PH" dirty="0" smtClean="0">
                <a:solidFill>
                  <a:schemeClr val="tx1"/>
                </a:solidFill>
              </a:rPr>
              <a:t> movies.”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gray">
          <a:xfrm>
            <a:off x="-5486401" y="1035228"/>
            <a:ext cx="5283201" cy="1807254"/>
          </a:xfrm>
          <a:prstGeom prst="cloudCallout">
            <a:avLst>
              <a:gd name="adj1" fmla="val -42632"/>
              <a:gd name="adj2" fmla="val 70550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STATEMENT</a:t>
            </a:r>
            <a:endParaRPr lang="en-PH" sz="1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gray">
          <a:xfrm>
            <a:off x="-5379942" y="3872530"/>
            <a:ext cx="5379941" cy="1886856"/>
          </a:xfrm>
          <a:prstGeom prst="cloudCallout">
            <a:avLst>
              <a:gd name="adj1" fmla="val 16854"/>
              <a:gd name="adj2" fmla="val 102126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QUESTION?</a:t>
            </a:r>
            <a:endParaRPr lang="en-PH" sz="1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189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4005 L 0.1233 0.02963 C 0.14895 0.04537 0.1875 0.05393 0.22786 0.05393 C 0.27369 0.05393 0.31054 0.04537 0.33619 0.02963 L 0.4595 -0.0400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82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63 -0.05208 L 0.25169 -0.01203 C 0.26562 -0.00301 0.28646 0.00186 0.30859 0.00186 C 0.33359 0.00186 0.35364 -0.00301 0.36758 -0.01203 L 0.43463 -0.05208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984" y="1409317"/>
            <a:ext cx="384866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PH" sz="4000" dirty="0" smtClean="0"/>
              <a:t>READ:</a:t>
            </a:r>
            <a:endParaRPr lang="en-PH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15984" y="4119473"/>
            <a:ext cx="3848669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PH" sz="4000" dirty="0" smtClean="0"/>
              <a:t>ASK:</a:t>
            </a:r>
            <a:endParaRPr lang="en-PH" sz="40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3367449" y="4827359"/>
            <a:ext cx="8328682" cy="1285039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b="1" dirty="0" smtClean="0"/>
              <a:t>“Would</a:t>
            </a:r>
            <a:r>
              <a:rPr lang="en-PH" dirty="0" smtClean="0"/>
              <a:t> you </a:t>
            </a:r>
            <a:r>
              <a:rPr lang="en-PH" b="1" dirty="0" smtClean="0"/>
              <a:t>like to go?</a:t>
            </a:r>
            <a:r>
              <a:rPr lang="en-PH" dirty="0" smtClean="0"/>
              <a:t>”</a:t>
            </a:r>
            <a:endParaRPr lang="en-P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449" y="2117203"/>
            <a:ext cx="8328682" cy="18331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en-PH" b="1" dirty="0">
                <a:solidFill>
                  <a:schemeClr val="tx1"/>
                </a:solidFill>
              </a:rPr>
              <a:t>“I would like to</a:t>
            </a:r>
            <a:r>
              <a:rPr lang="en-PH" dirty="0">
                <a:solidFill>
                  <a:schemeClr val="tx1"/>
                </a:solidFill>
              </a:rPr>
              <a:t> </a:t>
            </a:r>
            <a:r>
              <a:rPr lang="en-PH" b="1" dirty="0">
                <a:solidFill>
                  <a:schemeClr val="tx1"/>
                </a:solidFill>
              </a:rPr>
              <a:t>go</a:t>
            </a:r>
            <a:r>
              <a:rPr lang="en-PH" dirty="0">
                <a:solidFill>
                  <a:schemeClr val="tx1"/>
                </a:solidFill>
              </a:rPr>
              <a:t> to Duta mall</a:t>
            </a:r>
            <a:r>
              <a:rPr lang="en-PH" dirty="0" smtClean="0">
                <a:solidFill>
                  <a:schemeClr val="tx1"/>
                </a:solidFill>
              </a:rPr>
              <a:t>.”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gray">
          <a:xfrm>
            <a:off x="-5486401" y="1035228"/>
            <a:ext cx="5283201" cy="1807254"/>
          </a:xfrm>
          <a:prstGeom prst="cloudCallout">
            <a:avLst>
              <a:gd name="adj1" fmla="val -42632"/>
              <a:gd name="adj2" fmla="val 70550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STATEMENT</a:t>
            </a:r>
            <a:endParaRPr lang="en-PH" sz="1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gray">
          <a:xfrm>
            <a:off x="-5379942" y="3872530"/>
            <a:ext cx="5379941" cy="1886856"/>
          </a:xfrm>
          <a:prstGeom prst="cloudCallout">
            <a:avLst>
              <a:gd name="adj1" fmla="val 10724"/>
              <a:gd name="adj2" fmla="val 100537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QUESTION?</a:t>
            </a:r>
            <a:endParaRPr lang="en-PH" sz="1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916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4005 L 0.1233 0.02963 C 0.14895 0.04537 0.1875 0.05393 0.22786 0.05393 C 0.27369 0.05393 0.31054 0.04537 0.33619 0.02963 L 0.4595 -0.0400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82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76 -0.05208 L 0.25182 -0.01203 C 0.26575 -0.00301 0.28659 0.00186 0.30872 0.00186 C 0.33372 0.00186 0.35377 -0.00301 0.36771 -0.01203 L 0.43476 -0.05208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984" y="1409317"/>
            <a:ext cx="384866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PH" sz="4000" dirty="0" smtClean="0"/>
              <a:t>READ:</a:t>
            </a:r>
            <a:endParaRPr lang="en-PH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15984" y="4119473"/>
            <a:ext cx="3848669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PH" sz="4000" dirty="0" smtClean="0"/>
              <a:t>ASK:</a:t>
            </a:r>
            <a:endParaRPr lang="en-PH" sz="40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3367449" y="4827359"/>
            <a:ext cx="8328682" cy="1285039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b="1" dirty="0" smtClean="0"/>
              <a:t>“Will </a:t>
            </a:r>
            <a:r>
              <a:rPr lang="en-PH" dirty="0" smtClean="0"/>
              <a:t>you </a:t>
            </a:r>
            <a:r>
              <a:rPr lang="en-PH" b="1" dirty="0" smtClean="0"/>
              <a:t>go</a:t>
            </a:r>
            <a:r>
              <a:rPr lang="en-PH" dirty="0" smtClean="0"/>
              <a:t> with me</a:t>
            </a:r>
            <a:r>
              <a:rPr lang="en-PH" b="1" dirty="0" smtClean="0"/>
              <a:t>?</a:t>
            </a:r>
            <a:r>
              <a:rPr lang="en-PH" dirty="0" smtClean="0"/>
              <a:t>”</a:t>
            </a:r>
            <a:endParaRPr lang="en-P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449" y="2117203"/>
            <a:ext cx="8328682" cy="18331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en-PH" b="1" dirty="0">
                <a:solidFill>
                  <a:schemeClr val="tx1"/>
                </a:solidFill>
              </a:rPr>
              <a:t>“I </a:t>
            </a:r>
            <a:r>
              <a:rPr lang="en-PH" b="1" dirty="0" smtClean="0">
                <a:solidFill>
                  <a:schemeClr val="tx1"/>
                </a:solidFill>
              </a:rPr>
              <a:t>will go</a:t>
            </a:r>
            <a:r>
              <a:rPr lang="en-PH" dirty="0" smtClean="0">
                <a:solidFill>
                  <a:schemeClr val="tx1"/>
                </a:solidFill>
              </a:rPr>
              <a:t> </a:t>
            </a:r>
            <a:r>
              <a:rPr lang="en-PH" dirty="0">
                <a:solidFill>
                  <a:schemeClr val="tx1"/>
                </a:solidFill>
              </a:rPr>
              <a:t>to </a:t>
            </a:r>
            <a:r>
              <a:rPr lang="en-PH" dirty="0" smtClean="0">
                <a:solidFill>
                  <a:schemeClr val="tx1"/>
                </a:solidFill>
              </a:rPr>
              <a:t>Siring tonight.”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gray">
          <a:xfrm>
            <a:off x="-5486401" y="1035228"/>
            <a:ext cx="5283201" cy="1807254"/>
          </a:xfrm>
          <a:prstGeom prst="cloudCallout">
            <a:avLst>
              <a:gd name="adj1" fmla="val -42632"/>
              <a:gd name="adj2" fmla="val 70550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STATEMENT</a:t>
            </a:r>
            <a:endParaRPr lang="en-PH" sz="1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gray">
          <a:xfrm>
            <a:off x="-5379942" y="3872530"/>
            <a:ext cx="5379941" cy="1886856"/>
          </a:xfrm>
          <a:prstGeom prst="cloudCallout">
            <a:avLst>
              <a:gd name="adj1" fmla="val 10166"/>
              <a:gd name="adj2" fmla="val 102126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QUESTION?</a:t>
            </a:r>
            <a:endParaRPr lang="en-PH" sz="1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43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4005 L 0.1233 0.02963 C 0.14895 0.04537 0.1875 0.05393 0.22786 0.05393 C 0.27369 0.05393 0.31054 0.04537 0.33619 0.02963 L 0.4595 -0.0400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82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24 -0.05949 L 0.25351 -0.01412 C 0.26731 -0.0037 0.28789 0.00186 0.30976 0.00186 C 0.3345 0.00186 0.35429 -0.0037 0.3681 -0.01412 L 0.4345 -0.05949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57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624" y="884814"/>
            <a:ext cx="6307262" cy="697411"/>
          </a:xfrm>
        </p:spPr>
        <p:txBody>
          <a:bodyPr/>
          <a:lstStyle/>
          <a:p>
            <a:pPr algn="ctr"/>
            <a:r>
              <a:rPr lang="en-PH" b="1" dirty="0" smtClean="0"/>
              <a:t>RESPONDING</a:t>
            </a:r>
            <a:r>
              <a:rPr lang="en-PH" dirty="0" smtClean="0"/>
              <a:t> TO</a:t>
            </a:r>
            <a:endParaRPr lang="en-PH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black">
          <a:xfrm>
            <a:off x="821508" y="2782493"/>
            <a:ext cx="3184361" cy="777176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PH" b="1" dirty="0" smtClean="0"/>
              <a:t>AGREE</a:t>
            </a:r>
            <a:endParaRPr lang="en-PH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6912240" y="2798141"/>
            <a:ext cx="3322243" cy="74398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72000" tIns="72000" rIns="72000" bIns="72000" rtlCol="0" anchor="t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PH" b="1" dirty="0" smtClean="0"/>
              <a:t>DISAGREE</a:t>
            </a:r>
            <a:endParaRPr lang="en-PH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black">
          <a:xfrm>
            <a:off x="1326865" y="4759937"/>
            <a:ext cx="2173645" cy="1335315"/>
          </a:xfrm>
          <a:prstGeom prst="ellipse">
            <a:avLst/>
          </a:prstGeom>
          <a:solidFill>
            <a:srgbClr val="92D050"/>
          </a:solidFill>
          <a:ln w="38100" cap="sq">
            <a:solidFill>
              <a:schemeClr val="bg1"/>
            </a:solidFill>
            <a:miter lim="800000"/>
          </a:ln>
        </p:spPr>
        <p:txBody>
          <a:bodyPr vert="horz" lIns="72000" tIns="72000" rIns="72000" bIns="7200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PH" b="1" dirty="0" smtClean="0"/>
              <a:t>YES</a:t>
            </a:r>
            <a:endParaRPr lang="en-PH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black">
          <a:xfrm>
            <a:off x="7794171" y="4759938"/>
            <a:ext cx="2189144" cy="130183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72000" tIns="72000" rIns="72000" bIns="7200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PH" b="1" dirty="0" smtClean="0"/>
              <a:t>NO</a:t>
            </a:r>
            <a:endParaRPr lang="en-PH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gray">
          <a:xfrm>
            <a:off x="6205601" y="123177"/>
            <a:ext cx="5196114" cy="2220686"/>
          </a:xfrm>
          <a:prstGeom prst="cloudCallout">
            <a:avLst>
              <a:gd name="adj1" fmla="val 62401"/>
              <a:gd name="adj2" fmla="val 40035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QUESTION</a:t>
            </a:r>
            <a:endParaRPr lang="en-PH" sz="1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black">
          <a:xfrm>
            <a:off x="7406828" y="446347"/>
            <a:ext cx="5655311" cy="1962150"/>
          </a:xfrm>
          <a:prstGeom prst="rect">
            <a:avLst/>
          </a:prstGeom>
          <a:noFill/>
          <a:ln w="38100" cap="sq">
            <a:noFill/>
            <a:miter lim="800000"/>
          </a:ln>
        </p:spPr>
        <p:txBody>
          <a:bodyPr vert="horz" lIns="72000" tIns="72000" rIns="72000" bIns="72000" rtlCol="0" anchor="t" anchorCtr="0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PH" sz="8000" b="1" dirty="0" smtClean="0">
                <a:ln/>
                <a:solidFill>
                  <a:schemeClr val="accent4"/>
                </a:solidFill>
              </a:rPr>
              <a:t>?</a:t>
            </a:r>
            <a:endParaRPr lang="en-PH" b="1" dirty="0">
              <a:ln/>
              <a:solidFill>
                <a:schemeClr val="accent4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19" y="4136572"/>
            <a:ext cx="4165997" cy="22317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743" y="4351215"/>
            <a:ext cx="4018480" cy="21527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050" y="1582225"/>
            <a:ext cx="3225531" cy="21503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611" y="2486906"/>
            <a:ext cx="2396353" cy="136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gray">
          <a:xfrm>
            <a:off x="3367449" y="3643646"/>
            <a:ext cx="8328682" cy="1285039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b="1" dirty="0" smtClean="0"/>
              <a:t>“Will </a:t>
            </a:r>
            <a:r>
              <a:rPr lang="en-PH" dirty="0" smtClean="0"/>
              <a:t>you </a:t>
            </a:r>
            <a:r>
              <a:rPr lang="en-PH" b="1" dirty="0" smtClean="0"/>
              <a:t>go</a:t>
            </a:r>
            <a:r>
              <a:rPr lang="en-PH" dirty="0" smtClean="0"/>
              <a:t> with me</a:t>
            </a:r>
            <a:r>
              <a:rPr lang="en-PH" b="1" dirty="0" smtClean="0"/>
              <a:t>?</a:t>
            </a:r>
            <a:r>
              <a:rPr lang="en-PH" dirty="0" smtClean="0"/>
              <a:t>”</a:t>
            </a:r>
            <a:endParaRPr lang="en-P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449" y="992941"/>
            <a:ext cx="8328682" cy="18331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en-PH" b="1" dirty="0">
                <a:solidFill>
                  <a:schemeClr val="tx1"/>
                </a:solidFill>
              </a:rPr>
              <a:t>“I </a:t>
            </a:r>
            <a:r>
              <a:rPr lang="en-PH" b="1" dirty="0" smtClean="0">
                <a:solidFill>
                  <a:schemeClr val="tx1"/>
                </a:solidFill>
              </a:rPr>
              <a:t>will go</a:t>
            </a:r>
            <a:r>
              <a:rPr lang="en-PH" dirty="0" smtClean="0">
                <a:solidFill>
                  <a:schemeClr val="tx1"/>
                </a:solidFill>
              </a:rPr>
              <a:t> to </a:t>
            </a:r>
            <a:r>
              <a:rPr lang="en-PH" dirty="0" err="1" smtClean="0">
                <a:solidFill>
                  <a:schemeClr val="tx1"/>
                </a:solidFill>
              </a:rPr>
              <a:t>Podang’s</a:t>
            </a:r>
            <a:r>
              <a:rPr lang="en-PH" dirty="0" smtClean="0">
                <a:solidFill>
                  <a:schemeClr val="tx1"/>
                </a:solidFill>
              </a:rPr>
              <a:t>.”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gray">
          <a:xfrm>
            <a:off x="415984" y="-71463"/>
            <a:ext cx="5283201" cy="1807254"/>
          </a:xfrm>
          <a:prstGeom prst="cloudCallout">
            <a:avLst>
              <a:gd name="adj1" fmla="val -42632"/>
              <a:gd name="adj2" fmla="val 70550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STATEMENT</a:t>
            </a:r>
            <a:endParaRPr lang="en-PH" sz="1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gray">
          <a:xfrm>
            <a:off x="415984" y="2553396"/>
            <a:ext cx="5476816" cy="1583175"/>
          </a:xfrm>
          <a:prstGeom prst="cloudCallout">
            <a:avLst>
              <a:gd name="adj1" fmla="val -39052"/>
              <a:gd name="adj2" fmla="val 94054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QUESTION?</a:t>
            </a:r>
            <a:endParaRPr lang="en-PH" sz="1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black">
          <a:xfrm>
            <a:off x="6155341" y="5195825"/>
            <a:ext cx="2001687" cy="1285090"/>
          </a:xfrm>
          <a:prstGeom prst="ellipse">
            <a:avLst/>
          </a:prstGeom>
          <a:solidFill>
            <a:srgbClr val="92D050"/>
          </a:solidFill>
          <a:ln w="38100" cap="sq">
            <a:solidFill>
              <a:schemeClr val="bg1"/>
            </a:solidFill>
            <a:miter lim="800000"/>
          </a:ln>
        </p:spPr>
        <p:txBody>
          <a:bodyPr vert="horz" lIns="72000" tIns="72000" rIns="72000" bIns="7200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PH" b="1" dirty="0" smtClean="0"/>
              <a:t>YES</a:t>
            </a:r>
            <a:endParaRPr lang="en-PH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black">
          <a:xfrm>
            <a:off x="8988344" y="5212568"/>
            <a:ext cx="1824800" cy="126834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72000" tIns="72000" rIns="72000" bIns="7200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PH" b="1" dirty="0" smtClean="0"/>
              <a:t>NO</a:t>
            </a:r>
            <a:endParaRPr lang="en-PH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gray">
          <a:xfrm>
            <a:off x="659683" y="5035690"/>
            <a:ext cx="5080000" cy="1622102"/>
          </a:xfrm>
          <a:prstGeom prst="notched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RESPONSE:</a:t>
            </a:r>
            <a:endParaRPr lang="en-PH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056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gray">
          <a:xfrm>
            <a:off x="3367449" y="3643646"/>
            <a:ext cx="8328682" cy="1285039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b="1" dirty="0" smtClean="0"/>
              <a:t>“Will </a:t>
            </a:r>
            <a:r>
              <a:rPr lang="en-PH" dirty="0" smtClean="0"/>
              <a:t>you </a:t>
            </a:r>
            <a:r>
              <a:rPr lang="en-PH" b="1" dirty="0" smtClean="0"/>
              <a:t>watch </a:t>
            </a:r>
            <a:r>
              <a:rPr lang="en-PH" dirty="0" smtClean="0"/>
              <a:t>with me</a:t>
            </a:r>
            <a:r>
              <a:rPr lang="en-PH" b="1" dirty="0" smtClean="0"/>
              <a:t>?</a:t>
            </a:r>
            <a:r>
              <a:rPr lang="en-PH" dirty="0" smtClean="0"/>
              <a:t>”</a:t>
            </a:r>
            <a:endParaRPr lang="en-P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449" y="992941"/>
            <a:ext cx="8328682" cy="18331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en-PH" b="1" dirty="0">
                <a:solidFill>
                  <a:schemeClr val="tx1"/>
                </a:solidFill>
              </a:rPr>
              <a:t>“I </a:t>
            </a:r>
            <a:r>
              <a:rPr lang="en-PH" b="1" dirty="0" smtClean="0">
                <a:solidFill>
                  <a:schemeClr val="tx1"/>
                </a:solidFill>
              </a:rPr>
              <a:t>want to watch</a:t>
            </a:r>
            <a:r>
              <a:rPr lang="en-PH" dirty="0" smtClean="0">
                <a:solidFill>
                  <a:schemeClr val="tx1"/>
                </a:solidFill>
              </a:rPr>
              <a:t> movies.”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gray">
          <a:xfrm>
            <a:off x="415984" y="-71463"/>
            <a:ext cx="5283201" cy="1807254"/>
          </a:xfrm>
          <a:prstGeom prst="cloudCallout">
            <a:avLst>
              <a:gd name="adj1" fmla="val -42632"/>
              <a:gd name="adj2" fmla="val 70550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STATEMENT</a:t>
            </a:r>
            <a:endParaRPr lang="en-PH" sz="1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gray">
          <a:xfrm>
            <a:off x="415984" y="2553396"/>
            <a:ext cx="5476816" cy="1583175"/>
          </a:xfrm>
          <a:prstGeom prst="cloudCallout">
            <a:avLst>
              <a:gd name="adj1" fmla="val -39052"/>
              <a:gd name="adj2" fmla="val 94054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QUESTION?</a:t>
            </a:r>
            <a:endParaRPr lang="en-PH" sz="1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black">
          <a:xfrm>
            <a:off x="6155341" y="5195825"/>
            <a:ext cx="2001687" cy="1285090"/>
          </a:xfrm>
          <a:prstGeom prst="ellipse">
            <a:avLst/>
          </a:prstGeom>
          <a:solidFill>
            <a:srgbClr val="92D050"/>
          </a:solidFill>
          <a:ln w="38100" cap="sq">
            <a:solidFill>
              <a:schemeClr val="bg1"/>
            </a:solidFill>
            <a:miter lim="800000"/>
          </a:ln>
        </p:spPr>
        <p:txBody>
          <a:bodyPr vert="horz" lIns="72000" tIns="72000" rIns="72000" bIns="7200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PH" b="1" dirty="0" smtClean="0"/>
              <a:t>YES</a:t>
            </a:r>
            <a:endParaRPr lang="en-PH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black">
          <a:xfrm>
            <a:off x="8988344" y="5212568"/>
            <a:ext cx="1824800" cy="126834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72000" tIns="72000" rIns="72000" bIns="7200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PH" b="1" dirty="0" smtClean="0"/>
              <a:t>NO</a:t>
            </a:r>
            <a:endParaRPr lang="en-PH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gray">
          <a:xfrm>
            <a:off x="659683" y="5035690"/>
            <a:ext cx="5080000" cy="1622102"/>
          </a:xfrm>
          <a:prstGeom prst="notched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RESPONSE:</a:t>
            </a:r>
            <a:endParaRPr lang="en-PH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217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841" y="1364776"/>
            <a:ext cx="7729728" cy="1214651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HOW ARE YOU?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 txBox="1">
            <a:spLocks/>
          </p:cNvSpPr>
          <p:nvPr/>
        </p:nvSpPr>
        <p:spPr bwMode="gray">
          <a:xfrm>
            <a:off x="2203841" y="2909248"/>
            <a:ext cx="7729728" cy="1183781"/>
          </a:xfrm>
          <a:prstGeom prst="rect">
            <a:avLst/>
          </a:prstGeom>
          <a:ln w="1270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APA KABAR?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 txBox="1">
            <a:spLocks/>
          </p:cNvSpPr>
          <p:nvPr/>
        </p:nvSpPr>
        <p:spPr bwMode="gray">
          <a:xfrm>
            <a:off x="2203841" y="4422850"/>
            <a:ext cx="7729728" cy="131029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KUMUSTA KA?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42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gray">
          <a:xfrm>
            <a:off x="3367449" y="3643646"/>
            <a:ext cx="8328682" cy="1285039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b="1" dirty="0" smtClean="0"/>
              <a:t>“Will </a:t>
            </a:r>
            <a:r>
              <a:rPr lang="en-PH" dirty="0" smtClean="0"/>
              <a:t>you </a:t>
            </a:r>
            <a:r>
              <a:rPr lang="en-PH" b="1" dirty="0" smtClean="0"/>
              <a:t>swim </a:t>
            </a:r>
            <a:r>
              <a:rPr lang="en-PH" dirty="0" smtClean="0"/>
              <a:t>with me</a:t>
            </a:r>
            <a:r>
              <a:rPr lang="en-PH" b="1" dirty="0" smtClean="0"/>
              <a:t>?</a:t>
            </a:r>
            <a:r>
              <a:rPr lang="en-PH" dirty="0" smtClean="0"/>
              <a:t>”</a:t>
            </a:r>
            <a:endParaRPr lang="en-P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449" y="992941"/>
            <a:ext cx="8328682" cy="18331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en-PH" b="1" dirty="0">
                <a:solidFill>
                  <a:schemeClr val="tx1"/>
                </a:solidFill>
              </a:rPr>
              <a:t>“I </a:t>
            </a:r>
            <a:r>
              <a:rPr lang="en-PH" b="1" dirty="0" smtClean="0">
                <a:solidFill>
                  <a:schemeClr val="tx1"/>
                </a:solidFill>
              </a:rPr>
              <a:t>would like to </a:t>
            </a:r>
            <a:r>
              <a:rPr lang="en-PH" dirty="0" smtClean="0">
                <a:solidFill>
                  <a:schemeClr val="tx1"/>
                </a:solidFill>
              </a:rPr>
              <a:t>swim.”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gray">
          <a:xfrm>
            <a:off x="415984" y="-71463"/>
            <a:ext cx="5283201" cy="1807254"/>
          </a:xfrm>
          <a:prstGeom prst="cloudCallout">
            <a:avLst>
              <a:gd name="adj1" fmla="val -42632"/>
              <a:gd name="adj2" fmla="val 70550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STATEMENT</a:t>
            </a:r>
            <a:endParaRPr lang="en-PH" sz="1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gray">
          <a:xfrm>
            <a:off x="415984" y="2553396"/>
            <a:ext cx="5476816" cy="1583175"/>
          </a:xfrm>
          <a:prstGeom prst="cloudCallout">
            <a:avLst>
              <a:gd name="adj1" fmla="val -39052"/>
              <a:gd name="adj2" fmla="val 94054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QUESTION?</a:t>
            </a:r>
            <a:endParaRPr lang="en-PH" sz="1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black">
          <a:xfrm>
            <a:off x="6155341" y="5195825"/>
            <a:ext cx="2001687" cy="1285090"/>
          </a:xfrm>
          <a:prstGeom prst="ellipse">
            <a:avLst/>
          </a:prstGeom>
          <a:solidFill>
            <a:srgbClr val="92D050"/>
          </a:solidFill>
          <a:ln w="38100" cap="sq">
            <a:solidFill>
              <a:schemeClr val="bg1"/>
            </a:solidFill>
            <a:miter lim="800000"/>
          </a:ln>
        </p:spPr>
        <p:txBody>
          <a:bodyPr vert="horz" lIns="72000" tIns="72000" rIns="72000" bIns="7200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PH" b="1" dirty="0" smtClean="0"/>
              <a:t>YES</a:t>
            </a:r>
            <a:endParaRPr lang="en-PH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black">
          <a:xfrm>
            <a:off x="8988344" y="5212568"/>
            <a:ext cx="1824800" cy="126834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72000" tIns="72000" rIns="72000" bIns="7200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PH" b="1" dirty="0" smtClean="0"/>
              <a:t>NO</a:t>
            </a:r>
            <a:endParaRPr lang="en-PH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gray">
          <a:xfrm>
            <a:off x="659683" y="5035690"/>
            <a:ext cx="5080000" cy="1622102"/>
          </a:xfrm>
          <a:prstGeom prst="notched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RESPONSE:</a:t>
            </a:r>
            <a:endParaRPr lang="en-PH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964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1"/>
            <a:ext cx="7729728" cy="4944789"/>
          </a:xfrm>
        </p:spPr>
        <p:txBody>
          <a:bodyPr/>
          <a:lstStyle/>
          <a:p>
            <a:r>
              <a:rPr lang="en-PH" b="1" dirty="0" smtClean="0"/>
              <a:t>QUESTIONS?</a:t>
            </a:r>
            <a:endParaRPr lang="en-PH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543" y="82731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6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624" y="594360"/>
            <a:ext cx="10893775" cy="1277983"/>
          </a:xfrm>
        </p:spPr>
        <p:txBody>
          <a:bodyPr>
            <a:normAutofit/>
          </a:bodyPr>
          <a:lstStyle/>
          <a:p>
            <a:r>
              <a:rPr lang="en-PH" b="1" dirty="0" smtClean="0"/>
              <a:t>GROUP</a:t>
            </a:r>
            <a:r>
              <a:rPr lang="en-PH" dirty="0" smtClean="0"/>
              <a:t/>
            </a:r>
            <a:br>
              <a:rPr lang="en-PH" dirty="0" smtClean="0"/>
            </a:br>
            <a:r>
              <a:rPr lang="en-PH" dirty="0" smtClean="0"/>
              <a:t>Count off 1-10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107" y="2556510"/>
            <a:ext cx="10883292" cy="3501154"/>
          </a:xfrm>
        </p:spPr>
        <p:txBody>
          <a:bodyPr numCol="1">
            <a:normAutofit/>
          </a:bodyPr>
          <a:lstStyle/>
          <a:p>
            <a:r>
              <a:rPr lang="en-PH" sz="3600" dirty="0" smtClean="0"/>
              <a:t>Draw </a:t>
            </a:r>
            <a:r>
              <a:rPr lang="en-PH" sz="3600" b="1" dirty="0" smtClean="0"/>
              <a:t>any</a:t>
            </a:r>
            <a:r>
              <a:rPr lang="en-PH" sz="3600" dirty="0" smtClean="0"/>
              <a:t> place you would like to go to.</a:t>
            </a:r>
            <a:endParaRPr lang="en-PH" sz="3600" dirty="0"/>
          </a:p>
        </p:txBody>
      </p:sp>
    </p:spTree>
    <p:extLst>
      <p:ext uri="{BB962C8B-B14F-4D97-AF65-F5344CB8AC3E}">
        <p14:creationId xmlns:p14="http://schemas.microsoft.com/office/powerpoint/2010/main" val="186144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827" y="36266"/>
            <a:ext cx="10893775" cy="5516154"/>
          </a:xfrm>
        </p:spPr>
        <p:txBody>
          <a:bodyPr>
            <a:normAutofit/>
          </a:bodyPr>
          <a:lstStyle/>
          <a:p>
            <a:pPr algn="ctr"/>
            <a:r>
              <a:rPr lang="en-PH" sz="6000" b="1" dirty="0" smtClean="0"/>
              <a:t>DRAW</a:t>
            </a:r>
            <a:r>
              <a:rPr lang="en-PH" dirty="0"/>
              <a:t/>
            </a:r>
            <a:br>
              <a:rPr lang="en-PH" dirty="0"/>
            </a:br>
            <a:r>
              <a:rPr lang="en-PH" dirty="0" smtClean="0"/>
              <a:t> be</a:t>
            </a:r>
            <a:br>
              <a:rPr lang="en-PH" dirty="0" smtClean="0"/>
            </a:br>
            <a:r>
              <a:rPr lang="en-PH" sz="6000" b="1" dirty="0" smtClean="0"/>
              <a:t>CREATIVE</a:t>
            </a:r>
            <a:r>
              <a:rPr lang="en-PH" b="1" dirty="0"/>
              <a:t/>
            </a:r>
            <a:br>
              <a:rPr lang="en-PH" b="1" dirty="0"/>
            </a:br>
            <a:r>
              <a:rPr lang="en-PH" dirty="0" smtClean="0"/>
              <a:t> and have</a:t>
            </a:r>
            <a:r>
              <a:rPr lang="en-PH" dirty="0"/>
              <a:t/>
            </a:r>
            <a:br>
              <a:rPr lang="en-PH" dirty="0"/>
            </a:br>
            <a:r>
              <a:rPr lang="en-PH" sz="6000" b="1" dirty="0" smtClean="0"/>
              <a:t>FUN</a:t>
            </a:r>
            <a:endParaRPr lang="en-PH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7" y="3701824"/>
            <a:ext cx="3802743" cy="315617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32248" y="471410"/>
            <a:ext cx="3831165" cy="288834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01826"/>
            <a:ext cx="3802743" cy="3156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543984" y="471412"/>
            <a:ext cx="3831165" cy="28883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941" y="2794343"/>
            <a:ext cx="6705602" cy="463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4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42865-E6CA-4761-9E4C-52F0D6A53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85" y="457200"/>
            <a:ext cx="10676190" cy="866633"/>
          </a:xfrm>
        </p:spPr>
        <p:txBody>
          <a:bodyPr>
            <a:noAutofit/>
          </a:bodyPr>
          <a:lstStyle/>
          <a:p>
            <a:pPr>
              <a:spcBef>
                <a:spcPts val="4200"/>
              </a:spcBef>
              <a:spcAft>
                <a:spcPts val="3000"/>
              </a:spcAft>
            </a:pPr>
            <a:r>
              <a:rPr lang="en-US" sz="4000" b="1" dirty="0" smtClean="0">
                <a:solidFill>
                  <a:schemeClr val="tx1"/>
                </a:solidFill>
              </a:rPr>
              <a:t>INTENTION</a:t>
            </a: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9" name="Group 18" descr="decorative element">
            <a:extLst>
              <a:ext uri="{FF2B5EF4-FFF2-40B4-BE49-F238E27FC236}">
                <a16:creationId xmlns:a16="http://schemas.microsoft.com/office/drawing/2014/main" xmlns="" id="{D6D84601-5D04-4246-95A5-C178A6C74B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699107" y="768242"/>
            <a:ext cx="10895707" cy="5423118"/>
            <a:chOff x="699108" y="935360"/>
            <a:chExt cx="10746132" cy="5256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DDAC6016-1C3C-4BBF-88B5-BD903710BDAE}"/>
                </a:ext>
              </a:extLst>
            </p:cNvPr>
            <p:cNvCxnSpPr/>
            <p:nvPr/>
          </p:nvCxnSpPr>
          <p:spPr>
            <a:xfrm>
              <a:off x="4267200" y="947420"/>
              <a:ext cx="717804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B9FDF5A3-9005-483A-B72F-BD42C53B1E22}"/>
                </a:ext>
              </a:extLst>
            </p:cNvPr>
            <p:cNvCxnSpPr/>
            <p:nvPr/>
          </p:nvCxnSpPr>
          <p:spPr>
            <a:xfrm>
              <a:off x="699108" y="6172200"/>
              <a:ext cx="10728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3AE3BCE0-4649-475A-A49B-916C5A6518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799888" y="3563360"/>
              <a:ext cx="5256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 txBox="1">
            <a:spLocks/>
          </p:cNvSpPr>
          <p:nvPr/>
        </p:nvSpPr>
        <p:spPr bwMode="gray">
          <a:xfrm>
            <a:off x="393986" y="1756098"/>
            <a:ext cx="3255409" cy="1113998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STATEMENT</a:t>
            </a:r>
            <a:endParaRPr lang="en-PH" sz="1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gray">
          <a:xfrm>
            <a:off x="8456624" y="1701708"/>
            <a:ext cx="2968674" cy="1168388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RESPONSE</a:t>
            </a:r>
            <a:endParaRPr lang="en-PH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gray">
          <a:xfrm>
            <a:off x="4567665" y="1701708"/>
            <a:ext cx="2970688" cy="1168388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QUESTION</a:t>
            </a:r>
            <a:endParaRPr lang="en-PH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580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8248178" cy="118872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/>
              <a:t>What</a:t>
            </a:r>
            <a:r>
              <a:rPr lang="en-US" dirty="0" smtClean="0"/>
              <a:t> did you do last </a:t>
            </a:r>
            <a:r>
              <a:rPr lang="en-US" b="1" dirty="0" smtClean="0"/>
              <a:t>weekend?</a:t>
            </a:r>
            <a:endParaRPr lang="en-US" b="1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 txBox="1">
            <a:spLocks/>
          </p:cNvSpPr>
          <p:nvPr/>
        </p:nvSpPr>
        <p:spPr bwMode="gray">
          <a:xfrm>
            <a:off x="2231136" y="2932245"/>
            <a:ext cx="8248178" cy="11887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WEEKEND</a:t>
            </a:r>
            <a:endParaRPr lang="en-US" b="1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 txBox="1">
            <a:spLocks/>
          </p:cNvSpPr>
          <p:nvPr/>
        </p:nvSpPr>
        <p:spPr bwMode="gray">
          <a:xfrm>
            <a:off x="493489" y="4252686"/>
            <a:ext cx="5384800" cy="2452913"/>
          </a:xfrm>
          <a:prstGeom prst="irregularSeal1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6"/>
                </a:solidFill>
              </a:rPr>
              <a:t>SAT</a:t>
            </a:r>
            <a:r>
              <a:rPr lang="en-US" dirty="0" smtClean="0"/>
              <a:t>URDAY</a:t>
            </a:r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 txBox="1">
            <a:spLocks/>
          </p:cNvSpPr>
          <p:nvPr/>
        </p:nvSpPr>
        <p:spPr bwMode="gray">
          <a:xfrm>
            <a:off x="6666931" y="4252686"/>
            <a:ext cx="4712269" cy="2605314"/>
          </a:xfrm>
          <a:prstGeom prst="irregularSeal1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6"/>
                </a:solidFill>
              </a:rPr>
              <a:t>SUN</a:t>
            </a:r>
            <a:r>
              <a:rPr lang="en-US" dirty="0" smtClean="0"/>
              <a:t>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14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Placeholder 75" descr="Stonehenge">
            <a:extLst>
              <a:ext uri="{FF2B5EF4-FFF2-40B4-BE49-F238E27FC236}">
                <a16:creationId xmlns:a16="http://schemas.microsoft.com/office/drawing/2014/main" xmlns="" id="{4FDD1278-D13B-4797-8C98-7540806B711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105" r="105"/>
          <a:stretch>
            <a:fillRect/>
          </a:stretch>
        </p:blipFill>
        <p:spPr/>
      </p:pic>
      <p:pic>
        <p:nvPicPr>
          <p:cNvPr id="64" name="Picture Placeholder 63" descr="Leaning Tower of Pisa">
            <a:extLst>
              <a:ext uri="{FF2B5EF4-FFF2-40B4-BE49-F238E27FC236}">
                <a16:creationId xmlns:a16="http://schemas.microsoft.com/office/drawing/2014/main" xmlns="" id="{9C861612-6B98-4A33-AEFF-4F0A60364327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/>
          <a:srcRect l="105" r="105"/>
          <a:stretch>
            <a:fillRect/>
          </a:stretch>
        </p:blipFill>
        <p:spPr/>
      </p:pic>
      <p:sp>
        <p:nvSpPr>
          <p:cNvPr id="67" name="Title 66">
            <a:extLst>
              <a:ext uri="{FF2B5EF4-FFF2-40B4-BE49-F238E27FC236}">
                <a16:creationId xmlns:a16="http://schemas.microsoft.com/office/drawing/2014/main" xmlns="" id="{BC69CF52-F446-4370-9577-2EB5F30ED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 went </a:t>
            </a:r>
            <a:r>
              <a:rPr lang="en-US" b="1" dirty="0" smtClean="0">
                <a:solidFill>
                  <a:schemeClr val="tx1"/>
                </a:solidFill>
              </a:rPr>
              <a:t>to </a:t>
            </a:r>
            <a:r>
              <a:rPr lang="en-US" b="1" dirty="0" err="1" smtClean="0">
                <a:solidFill>
                  <a:schemeClr val="tx1"/>
                </a:solidFill>
              </a:rPr>
              <a:t>Pantai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Asmara.</a:t>
            </a:r>
            <a:endParaRPr lang="en-US" b="1" dirty="0"/>
          </a:p>
        </p:txBody>
      </p:sp>
      <p:sp>
        <p:nvSpPr>
          <p:cNvPr id="68" name="Text Placeholder 67">
            <a:extLst>
              <a:ext uri="{FF2B5EF4-FFF2-40B4-BE49-F238E27FC236}">
                <a16:creationId xmlns:a16="http://schemas.microsoft.com/office/drawing/2014/main" xmlns="" id="{13381A64-D3D4-4D0D-A114-3AC5FB8E5D7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 b="1" dirty="0"/>
          </a:p>
        </p:txBody>
      </p:sp>
      <p:grpSp>
        <p:nvGrpSpPr>
          <p:cNvPr id="18" name="Group 17" descr="decorative element">
            <a:extLst>
              <a:ext uri="{FF2B5EF4-FFF2-40B4-BE49-F238E27FC236}">
                <a16:creationId xmlns:a16="http://schemas.microsoft.com/office/drawing/2014/main" xmlns="" id="{067AF930-F598-4747-9605-0A838ED2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5400000" flipH="1">
            <a:off x="4743216" y="-3976630"/>
            <a:ext cx="2705567" cy="11429999"/>
            <a:chOff x="4578818" y="945960"/>
            <a:chExt cx="6880587" cy="522624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21D710A3-26CD-4F84-A4D0-36F61290B609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341FF842-56E6-401D-9231-6DA71802EEF0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92A67031-41E7-43C9-8962-AD5A25383D2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2" name="Group 21" descr="decorative element">
            <a:extLst>
              <a:ext uri="{FF2B5EF4-FFF2-40B4-BE49-F238E27FC236}">
                <a16:creationId xmlns:a16="http://schemas.microsoft.com/office/drawing/2014/main" xmlns="" id="{094F297F-EFDC-486B-84B0-60452DD9DD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16200000" flipH="1" flipV="1">
            <a:off x="4127722" y="-1334239"/>
            <a:ext cx="3938452" cy="11430000"/>
            <a:chOff x="4578818" y="945960"/>
            <a:chExt cx="6880587" cy="5226241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B19EBAE2-30BF-4069-8CA3-ED78C7E5B56D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DFB05770-3738-4864-BC82-D2B153B53989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8F765A14-4747-43AD-9029-6A1A9224A4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5" name="Straight Connector 4" descr="decorative element">
            <a:extLst>
              <a:ext uri="{FF2B5EF4-FFF2-40B4-BE49-F238E27FC236}">
                <a16:creationId xmlns:a16="http://schemas.microsoft.com/office/drawing/2014/main" xmlns="" id="{32CF6C65-9676-4BE4-A507-1A1EC5CCD8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2667000" y="1433444"/>
            <a:ext cx="6819900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65" y="1917101"/>
            <a:ext cx="5605892" cy="43594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304" y="1933226"/>
            <a:ext cx="5765149" cy="434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1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YOU?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 txBox="1">
            <a:spLocks/>
          </p:cNvSpPr>
          <p:nvPr/>
        </p:nvSpPr>
        <p:spPr bwMode="gray">
          <a:xfrm>
            <a:off x="2231136" y="3246142"/>
            <a:ext cx="7729728" cy="2212962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What did you do last </a:t>
            </a:r>
            <a:r>
              <a:rPr lang="en-US" b="1" dirty="0" smtClean="0"/>
              <a:t>weekend?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4032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 txBox="1">
            <a:spLocks/>
          </p:cNvSpPr>
          <p:nvPr/>
        </p:nvSpPr>
        <p:spPr bwMode="gray">
          <a:xfrm>
            <a:off x="2340319" y="2809414"/>
            <a:ext cx="7729728" cy="118872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 “STOP AND TALK” </a:t>
            </a:r>
            <a:r>
              <a:rPr lang="en-US" b="1" dirty="0" smtClean="0"/>
              <a:t>GAME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5589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b="1" dirty="0" smtClean="0"/>
              <a:t>CHOOSE</a:t>
            </a:r>
            <a:r>
              <a:rPr lang="en-PH" dirty="0" smtClean="0"/>
              <a:t> A NUMBER</a:t>
            </a:r>
            <a:endParaRPr lang="en-PH" dirty="0"/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2047164" y="2838733"/>
            <a:ext cx="1815152" cy="169232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7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1</a:t>
            </a:r>
            <a:endParaRPr lang="en-PH" sz="7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4160292" y="2838731"/>
            <a:ext cx="1815152" cy="169232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7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063087" y="4988250"/>
            <a:ext cx="1815152" cy="169232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7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4160292" y="4988251"/>
            <a:ext cx="1815152" cy="169232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7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6287068" y="4988255"/>
            <a:ext cx="1815152" cy="16923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7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8413844" y="4988249"/>
            <a:ext cx="1815152" cy="169232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7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8413844" y="2862614"/>
            <a:ext cx="1815152" cy="169232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7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7" name="Rectangle 16">
            <a:hlinkClick r:id="rId9" action="ppaction://hlinksldjump"/>
          </p:cNvPr>
          <p:cNvSpPr/>
          <p:nvPr/>
        </p:nvSpPr>
        <p:spPr>
          <a:xfrm>
            <a:off x="6287068" y="2862614"/>
            <a:ext cx="1815152" cy="1692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7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9913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415984" y="0"/>
            <a:ext cx="1815152" cy="9646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7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1</a:t>
            </a:r>
            <a:endParaRPr lang="en-PH" sz="7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5984" y="1409317"/>
            <a:ext cx="384866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PH" sz="4000" dirty="0" smtClean="0"/>
              <a:t>READ:</a:t>
            </a:r>
            <a:endParaRPr lang="en-PH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15984" y="4119473"/>
            <a:ext cx="3848669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PH" sz="4000" dirty="0" smtClean="0"/>
              <a:t>ASK:</a:t>
            </a:r>
            <a:endParaRPr lang="en-PH" sz="40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3367449" y="4827359"/>
            <a:ext cx="8328682" cy="1285039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b="1" dirty="0" smtClean="0"/>
              <a:t>“Would</a:t>
            </a:r>
            <a:r>
              <a:rPr lang="en-PH" dirty="0" smtClean="0"/>
              <a:t> you go with me</a:t>
            </a:r>
            <a:r>
              <a:rPr lang="en-PH" b="1" dirty="0" smtClean="0"/>
              <a:t>?</a:t>
            </a:r>
            <a:r>
              <a:rPr lang="en-PH" dirty="0" smtClean="0"/>
              <a:t>”</a:t>
            </a:r>
            <a:endParaRPr lang="en-P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449" y="2117203"/>
            <a:ext cx="8328682" cy="18331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en-PH" b="1" dirty="0">
                <a:solidFill>
                  <a:schemeClr val="tx1"/>
                </a:solidFill>
              </a:rPr>
              <a:t>“I would like to</a:t>
            </a:r>
            <a:r>
              <a:rPr lang="en-PH" dirty="0">
                <a:solidFill>
                  <a:schemeClr val="tx1"/>
                </a:solidFill>
              </a:rPr>
              <a:t> go to Duta mall</a:t>
            </a:r>
            <a:r>
              <a:rPr lang="en-PH" dirty="0" smtClean="0">
                <a:solidFill>
                  <a:schemeClr val="tx1"/>
                </a:solidFill>
              </a:rPr>
              <a:t>.”</a:t>
            </a:r>
            <a:endParaRPr lang="en-P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8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Custom 12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B9BAA"/>
      </a:accent1>
      <a:accent2>
        <a:srgbClr val="FAB900"/>
      </a:accent2>
      <a:accent3>
        <a:srgbClr val="4B9BAA"/>
      </a:accent3>
      <a:accent4>
        <a:srgbClr val="EE7008"/>
      </a:accent4>
      <a:accent5>
        <a:srgbClr val="4B9BAA"/>
      </a:accent5>
      <a:accent6>
        <a:srgbClr val="D5393D"/>
      </a:accent6>
      <a:hlink>
        <a:srgbClr val="4B9BAA"/>
      </a:hlink>
      <a:folHlink>
        <a:srgbClr val="EE7008"/>
      </a:folHlink>
    </a:clrScheme>
    <a:fontScheme name="Custom 10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Virtual Field Trip_SL_v6" id="{7229CDD7-9445-4019-A487-E7D1F6D80049}" vid="{28780773-9D29-47AA-9173-C01A550FEF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F42536-E1A7-4A93-85E5-1C91C8DE0C0F}">
  <ds:schemaRefs>
    <ds:schemaRef ds:uri="http://schemas.microsoft.com/office/infopath/2007/PartnerControls"/>
    <ds:schemaRef ds:uri="6dc4bcd6-49db-4c07-9060-8acfc67cef9f"/>
    <ds:schemaRef ds:uri="http://schemas.microsoft.com/sharepoint/v3"/>
    <ds:schemaRef ds:uri="http://purl.org/dc/elements/1.1/"/>
    <ds:schemaRef ds:uri="http://purl.org/dc/terms/"/>
    <ds:schemaRef ds:uri="fb0879af-3eba-417a-a55a-ffe6dcd6ca77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1A86F69-8641-4864-BA5B-05F626DEC8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EB7EC9-BFC3-4E03-AF78-FBB8B5F6FE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Virtual field trip</Template>
  <TotalTime>0</TotalTime>
  <Words>532</Words>
  <Application>Microsoft Office PowerPoint</Application>
  <PresentationFormat>Widescreen</PresentationFormat>
  <Paragraphs>147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Century Gothic</vt:lpstr>
      <vt:lpstr>Symbol</vt:lpstr>
      <vt:lpstr>Tahoma</vt:lpstr>
      <vt:lpstr>Times New Roman</vt:lpstr>
      <vt:lpstr>Verdana</vt:lpstr>
      <vt:lpstr>Wingdings</vt:lpstr>
      <vt:lpstr>Parcel</vt:lpstr>
      <vt:lpstr>PowerPoint Presentation</vt:lpstr>
      <vt:lpstr>Good Morning</vt:lpstr>
      <vt:lpstr>HOW ARE YOU?</vt:lpstr>
      <vt:lpstr>What did you do last weekend?</vt:lpstr>
      <vt:lpstr>I went to Pantai Asmara.</vt:lpstr>
      <vt:lpstr>YOU?</vt:lpstr>
      <vt:lpstr>PowerPoint Presentation</vt:lpstr>
      <vt:lpstr>CHOOSE A NUMBER</vt:lpstr>
      <vt:lpstr>“I would like to go to Duta mall.”</vt:lpstr>
      <vt:lpstr>“I want to watch movies.”</vt:lpstr>
      <vt:lpstr>“I will go to Siring tonight.”</vt:lpstr>
      <vt:lpstr>“I would like to see the Bakantan.”</vt:lpstr>
      <vt:lpstr>“I want some chocolates.”</vt:lpstr>
      <vt:lpstr>“I am going to eat Nasi Kuneng.”</vt:lpstr>
      <vt:lpstr>“I would like to fix my room.”</vt:lpstr>
      <vt:lpstr>“I want to play.”</vt:lpstr>
      <vt:lpstr>LESSON:  Expressing INTENTION</vt:lpstr>
      <vt:lpstr>OBJECTIVES</vt:lpstr>
      <vt:lpstr>INTENTION</vt:lpstr>
      <vt:lpstr>EXAMPLES:   </vt:lpstr>
      <vt:lpstr>EXAMPLES:   </vt:lpstr>
      <vt:lpstr>QUESTIONS?</vt:lpstr>
      <vt:lpstr>2 WAYS to express INTENTION</vt:lpstr>
      <vt:lpstr>“I want to watch movies.”</vt:lpstr>
      <vt:lpstr>“I would like to go to Duta mall.”</vt:lpstr>
      <vt:lpstr>“I will go to Siring tonight.”</vt:lpstr>
      <vt:lpstr>RESPONDING TO</vt:lpstr>
      <vt:lpstr>“I will go to Podang’s.”</vt:lpstr>
      <vt:lpstr>“I want to watch movies.”</vt:lpstr>
      <vt:lpstr>“I would like to swim.”</vt:lpstr>
      <vt:lpstr>QUESTIONS?</vt:lpstr>
      <vt:lpstr>GROUP Count off 1-10</vt:lpstr>
      <vt:lpstr>DRAW  be CREATIVE  and have FUN</vt:lpstr>
      <vt:lpstr>INTENTION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2018-08-20T10:04:08Z</dcterms:created>
  <dcterms:modified xsi:type="dcterms:W3CDTF">2018-08-27T07:31:46Z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